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4"/>
  </p:sldMasterIdLst>
  <p:notesMasterIdLst>
    <p:notesMasterId r:id="rId14"/>
  </p:notesMasterIdLst>
  <p:handoutMasterIdLst>
    <p:handoutMasterId r:id="rId15"/>
  </p:handoutMasterIdLst>
  <p:sldIdLst>
    <p:sldId id="262" r:id="rId5"/>
    <p:sldId id="620" r:id="rId6"/>
    <p:sldId id="400" r:id="rId7"/>
    <p:sldId id="399" r:id="rId8"/>
    <p:sldId id="398" r:id="rId9"/>
    <p:sldId id="396" r:id="rId10"/>
    <p:sldId id="395" r:id="rId11"/>
    <p:sldId id="393" r:id="rId12"/>
    <p:sldId id="391" r:id="rId13"/>
  </p:sldIdLst>
  <p:sldSz cx="9144000" cy="5715000" type="screen16x10"/>
  <p:notesSz cx="6858000" cy="9144000"/>
  <p:embeddedFontLst>
    <p:embeddedFont>
      <p:font typeface="Calibri" panose="020F0502020204030204" pitchFamily="34" charset="0"/>
      <p:regular r:id="rId16"/>
      <p:bold r:id="rId17"/>
      <p:italic r:id="rId18"/>
      <p:boldItalic r:id="rId19"/>
    </p:embeddedFont>
    <p:embeddedFont>
      <p:font typeface="Source Sans Pro" panose="020B0503030403020204" pitchFamily="34" charset="0"/>
      <p:regular r:id="rId20"/>
      <p:bold r:id="rId21"/>
      <p:italic r:id="rId22"/>
      <p:boldItalic r:id="rId23"/>
    </p:embeddedFont>
    <p:embeddedFont>
      <p:font typeface="Source Sans Pro Semibold" panose="020B0603030403020204" pitchFamily="34" charset="0"/>
      <p:bold r:id="rId24"/>
      <p:boldItalic r:id="rId25"/>
    </p:embeddedFont>
    <p:embeddedFont>
      <p:font typeface="Source Serif Pro" panose="02040603050405020204" pitchFamily="18" charset="0"/>
      <p:regular r:id="rId26"/>
      <p:bold r:id="rId27"/>
    </p:embeddedFont>
  </p:embeddedFontLst>
  <p:defaultTextStyle>
    <a:defPPr>
      <a:defRPr lang="de-DE"/>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521415D9-36F7-43E2-AB2F-B90AF26B5E84}">
      <p14:sectionLst xmlns:p14="http://schemas.microsoft.com/office/powerpoint/2010/main">
        <p14:section name="PPT Master 16-10" id="{1371AFA6-2CB8-4AA9-A321-140A4CEAE86E}">
          <p14:sldIdLst>
            <p14:sldId id="262"/>
            <p14:sldId id="620"/>
            <p14:sldId id="400"/>
            <p14:sldId id="399"/>
            <p14:sldId id="398"/>
            <p14:sldId id="396"/>
            <p14:sldId id="395"/>
            <p14:sldId id="393"/>
            <p14:sldId id="391"/>
          </p14:sldIdLst>
        </p14:section>
      </p14:sectionLst>
    </p:ext>
    <p:ext uri="{EFAFB233-063F-42B5-8137-9DF3F51BA10A}">
      <p15:sldGuideLst xmlns:p15="http://schemas.microsoft.com/office/powerpoint/2012/main">
        <p15:guide id="1" orient="horz" pos="893" userDrawn="1">
          <p15:clr>
            <a:srgbClr val="A4A3A4"/>
          </p15:clr>
        </p15:guide>
        <p15:guide id="2" pos="521" userDrawn="1">
          <p15:clr>
            <a:srgbClr val="A4A3A4"/>
          </p15:clr>
        </p15:guide>
        <p15:guide id="3" orient="horz" pos="211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BBCE9BE-7A0A-FA4D-0629-325CE3299941}" name="Muhalia, Nashon" initials="MN" userId="S::nashon.muhalia@cbm.org::87e16643-c318-4c5b-b2d6-2b21262aab4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napp, Svenja" initials="KS [2]" lastIdx="31" clrIdx="0">
    <p:extLst>
      <p:ext uri="{19B8F6BF-5375-455C-9EA6-DF929625EA0E}">
        <p15:presenceInfo xmlns:p15="http://schemas.microsoft.com/office/powerpoint/2012/main" userId="S::svenja.knapp@cbm.de::18b2e5c6-2d7e-4e05-9cee-77b248fa26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41B"/>
    <a:srgbClr val="FFC20C"/>
    <a:srgbClr val="716951"/>
    <a:srgbClr val="B09C78"/>
    <a:srgbClr val="8C5BA5"/>
    <a:srgbClr val="719BD1"/>
    <a:srgbClr val="F39200"/>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89970D-04C5-4BEB-ABF2-9547995EF38B}" v="84" dt="2023-06-07T09:39:42.5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670" autoAdjust="0"/>
  </p:normalViewPr>
  <p:slideViewPr>
    <p:cSldViewPr snapToGrid="0">
      <p:cViewPr varScale="1">
        <p:scale>
          <a:sx n="109" d="100"/>
          <a:sy n="109" d="100"/>
        </p:scale>
        <p:origin x="78" y="102"/>
      </p:cViewPr>
      <p:guideLst>
        <p:guide orient="horz" pos="893"/>
        <p:guide pos="521"/>
        <p:guide orient="horz" pos="2118"/>
      </p:guideLst>
    </p:cSldViewPr>
  </p:slideViewPr>
  <p:outlineViewPr>
    <p:cViewPr>
      <p:scale>
        <a:sx n="33" d="100"/>
        <a:sy n="33" d="100"/>
      </p:scale>
      <p:origin x="0" y="-8008"/>
    </p:cViewPr>
  </p:outlineViewPr>
  <p:notesTextViewPr>
    <p:cViewPr>
      <p:scale>
        <a:sx n="1" d="1"/>
        <a:sy n="1" d="1"/>
      </p:scale>
      <p:origin x="0" y="0"/>
    </p:cViewPr>
  </p:notesTextViewPr>
  <p:notesViewPr>
    <p:cSldViewPr snapToGrid="0">
      <p:cViewPr>
        <p:scale>
          <a:sx n="1" d="2"/>
          <a:sy n="1" d="2"/>
        </p:scale>
        <p:origin x="3912" y="10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a, Margarida" userId="90c70757-dd91-4078-a58e-38b8f64aeea1" providerId="ADAL" clId="{BD89970D-04C5-4BEB-ABF2-9547995EF38B}"/>
    <pc:docChg chg="custSel modSld">
      <pc:chgData name="Silva, Margarida" userId="90c70757-dd91-4078-a58e-38b8f64aeea1" providerId="ADAL" clId="{BD89970D-04C5-4BEB-ABF2-9547995EF38B}" dt="2023-06-07T09:39:45.917" v="86"/>
      <pc:docMkLst>
        <pc:docMk/>
      </pc:docMkLst>
      <pc:sldChg chg="addSp delSp modSp mod delCm">
        <pc:chgData name="Silva, Margarida" userId="90c70757-dd91-4078-a58e-38b8f64aeea1" providerId="ADAL" clId="{BD89970D-04C5-4BEB-ABF2-9547995EF38B}" dt="2023-06-07T09:39:45.917" v="86"/>
        <pc:sldMkLst>
          <pc:docMk/>
          <pc:sldMk cId="127826083" sldId="620"/>
        </pc:sldMkLst>
        <pc:spChg chg="add del">
          <ac:chgData name="Silva, Margarida" userId="90c70757-dd91-4078-a58e-38b8f64aeea1" providerId="ADAL" clId="{BD89970D-04C5-4BEB-ABF2-9547995EF38B}" dt="2023-06-07T09:39:11.836" v="1" actId="478"/>
          <ac:spMkLst>
            <pc:docMk/>
            <pc:sldMk cId="127826083" sldId="620"/>
            <ac:spMk id="5" creationId="{2EECE512-B57C-17FC-2455-CD3C37D064D7}"/>
          </ac:spMkLst>
        </pc:spChg>
        <pc:graphicFrameChg chg="mod">
          <ac:chgData name="Silva, Margarida" userId="90c70757-dd91-4078-a58e-38b8f64aeea1" providerId="ADAL" clId="{BD89970D-04C5-4BEB-ABF2-9547995EF38B}" dt="2023-06-07T09:39:42.556" v="85" actId="20577"/>
          <ac:graphicFrameMkLst>
            <pc:docMk/>
            <pc:sldMk cId="127826083" sldId="620"/>
            <ac:graphicFrameMk id="6" creationId="{4BFAA3D6-4A49-88A6-FECF-9D334D5F99B9}"/>
          </ac:graphicFrameMkLst>
        </pc:graphicFrameChg>
        <pc:extLst>
          <p:ext xmlns:p="http://schemas.openxmlformats.org/presentationml/2006/main" uri="{D6D511B9-2390-475A-947B-AFAB55BFBCF1}">
            <pc226:cmChg xmlns:pc226="http://schemas.microsoft.com/office/powerpoint/2022/06/main/command" chg="del">
              <pc226:chgData name="Silva, Margarida" userId="90c70757-dd91-4078-a58e-38b8f64aeea1" providerId="ADAL" clId="{BD89970D-04C5-4BEB-ABF2-9547995EF38B}" dt="2023-06-07T09:39:45.917" v="86"/>
              <pc2:cmMkLst xmlns:pc2="http://schemas.microsoft.com/office/powerpoint/2019/9/main/command">
                <pc:docMk/>
                <pc:sldMk cId="127826083" sldId="620"/>
                <pc2:cmMk id="{BDD46CCD-52DC-4942-8AAE-800DEC9235FD}"/>
              </pc2:cmMkLst>
            </pc226:cmChg>
          </p:ext>
        </pc:extLst>
      </pc:sldChg>
    </pc:docChg>
  </pc:docChgLst>
  <pc:docChgLst>
    <pc:chgData name="Muhalia, Nashon" userId="S::nashon.muhalia@cbm.org::87e16643-c318-4c5b-b2d6-2b21262aab4c" providerId="AD" clId="Web-{23C62C41-AE7C-4772-64F4-DEA9B70D4FCE}"/>
    <pc:docChg chg="mod">
      <pc:chgData name="Muhalia, Nashon" userId="S::nashon.muhalia@cbm.org::87e16643-c318-4c5b-b2d6-2b21262aab4c" providerId="AD" clId="Web-{23C62C41-AE7C-4772-64F4-DEA9B70D4FCE}" dt="2023-06-05T13:22:30.636" v="1"/>
      <pc:docMkLst>
        <pc:docMk/>
      </pc:docMkLst>
      <pc:sldChg chg="addCm">
        <pc:chgData name="Muhalia, Nashon" userId="S::nashon.muhalia@cbm.org::87e16643-c318-4c5b-b2d6-2b21262aab4c" providerId="AD" clId="Web-{23C62C41-AE7C-4772-64F4-DEA9B70D4FCE}" dt="2023-06-05T13:22:30.636" v="1"/>
        <pc:sldMkLst>
          <pc:docMk/>
          <pc:sldMk cId="127826083" sldId="620"/>
        </pc:sldMkLst>
        <pc:extLst>
          <p:ext xmlns:p="http://schemas.openxmlformats.org/presentationml/2006/main" uri="{D6D511B9-2390-475A-947B-AFAB55BFBCF1}">
            <pc226:cmChg xmlns:pc226="http://schemas.microsoft.com/office/powerpoint/2022/06/main/command" chg="add">
              <pc226:chgData name="Muhalia, Nashon" userId="S::nashon.muhalia@cbm.org::87e16643-c318-4c5b-b2d6-2b21262aab4c" providerId="AD" clId="Web-{23C62C41-AE7C-4772-64F4-DEA9B70D4FCE}" dt="2023-06-05T13:22:30.636" v="1"/>
              <pc2:cmMkLst xmlns:pc2="http://schemas.microsoft.com/office/powerpoint/2019/9/main/command">
                <pc:docMk/>
                <pc:sldMk cId="127826083" sldId="620"/>
                <pc2:cmMk id="{BDD46CCD-52DC-4942-8AAE-800DEC9235FD}"/>
              </pc2:cmMkLst>
            </pc226:cmChg>
          </p:ext>
        </pc:ext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B6E02F-5533-4A4C-B2CD-2E34B254E72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91C6B97-7B1E-4854-B5D6-D89B9EE1D9B9}">
      <dgm:prSet/>
      <dgm:spPr/>
      <dgm:t>
        <a:bodyPr/>
        <a:lstStyle/>
        <a:p>
          <a:r>
            <a:rPr lang="en-US" b="0" i="0" dirty="0" err="1"/>
            <a:t>PowerBI</a:t>
          </a:r>
          <a:r>
            <a:rPr lang="en-US" b="0" i="0" dirty="0"/>
            <a:t> shall be the main data visualization and analysis system for data entered in </a:t>
          </a:r>
          <a:r>
            <a:rPr lang="en-US" b="0" i="0"/>
            <a:t>ProMIS</a:t>
          </a:r>
          <a:endParaRPr lang="en-US" dirty="0"/>
        </a:p>
      </dgm:t>
    </dgm:pt>
    <dgm:pt modelId="{3D8ECC70-FEFE-4494-9F98-D602638A2325}" type="parTrans" cxnId="{8FABE96F-55E0-42AA-9E10-0FA1230A3287}">
      <dgm:prSet/>
      <dgm:spPr/>
      <dgm:t>
        <a:bodyPr/>
        <a:lstStyle/>
        <a:p>
          <a:endParaRPr lang="en-US"/>
        </a:p>
      </dgm:t>
    </dgm:pt>
    <dgm:pt modelId="{2E0E7D21-CE76-4DE2-9651-709E467F7F10}" type="sibTrans" cxnId="{8FABE96F-55E0-42AA-9E10-0FA1230A3287}">
      <dgm:prSet/>
      <dgm:spPr/>
      <dgm:t>
        <a:bodyPr/>
        <a:lstStyle/>
        <a:p>
          <a:endParaRPr lang="en-US"/>
        </a:p>
      </dgm:t>
    </dgm:pt>
    <dgm:pt modelId="{28413AFD-A674-4CF3-9040-475E893CD7A3}">
      <dgm:prSet/>
      <dgm:spPr/>
      <dgm:t>
        <a:bodyPr/>
        <a:lstStyle/>
        <a:p>
          <a:r>
            <a:rPr lang="en-US" b="0" i="0"/>
            <a:t>Analyse tool shall be for end users to support in their day-to-day operational work</a:t>
          </a:r>
          <a:endParaRPr lang="en-US"/>
        </a:p>
      </dgm:t>
    </dgm:pt>
    <dgm:pt modelId="{65353279-2906-4F08-9006-7094C97516A3}" type="parTrans" cxnId="{82DB35E5-DBB2-429B-BA61-D4BF916D4090}">
      <dgm:prSet/>
      <dgm:spPr/>
      <dgm:t>
        <a:bodyPr/>
        <a:lstStyle/>
        <a:p>
          <a:endParaRPr lang="en-US"/>
        </a:p>
      </dgm:t>
    </dgm:pt>
    <dgm:pt modelId="{59F0B064-FACF-4489-974A-C3E055D47FAE}" type="sibTrans" cxnId="{82DB35E5-DBB2-429B-BA61-D4BF916D4090}">
      <dgm:prSet/>
      <dgm:spPr/>
      <dgm:t>
        <a:bodyPr/>
        <a:lstStyle/>
        <a:p>
          <a:endParaRPr lang="en-US"/>
        </a:p>
      </dgm:t>
    </dgm:pt>
    <dgm:pt modelId="{83B766E3-B2D0-46C0-B996-2C4079F464B6}" type="pres">
      <dgm:prSet presAssocID="{6BB6E02F-5533-4A4C-B2CD-2E34B254E723}" presName="root" presStyleCnt="0">
        <dgm:presLayoutVars>
          <dgm:dir/>
          <dgm:resizeHandles val="exact"/>
        </dgm:presLayoutVars>
      </dgm:prSet>
      <dgm:spPr/>
    </dgm:pt>
    <dgm:pt modelId="{79F6A34F-6348-41DA-8D68-30DE03D52026}" type="pres">
      <dgm:prSet presAssocID="{191C6B97-7B1E-4854-B5D6-D89B9EE1D9B9}" presName="compNode" presStyleCnt="0"/>
      <dgm:spPr/>
    </dgm:pt>
    <dgm:pt modelId="{B671DD40-EA9F-4462-BE09-2A52272C9254}" type="pres">
      <dgm:prSet presAssocID="{191C6B97-7B1E-4854-B5D6-D89B9EE1D9B9}" presName="bgRect" presStyleLbl="bgShp" presStyleIdx="0" presStyleCnt="2" custLinFactNeighborX="-1396" custLinFactNeighborY="889"/>
      <dgm:spPr/>
    </dgm:pt>
    <dgm:pt modelId="{7C2F4106-8493-4EDB-AB1B-66710A7D7913}" type="pres">
      <dgm:prSet presAssocID="{191C6B97-7B1E-4854-B5D6-D89B9EE1D9B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66B1D7D2-1665-4014-8729-EF9E46FE7D4B}" type="pres">
      <dgm:prSet presAssocID="{191C6B97-7B1E-4854-B5D6-D89B9EE1D9B9}" presName="spaceRect" presStyleCnt="0"/>
      <dgm:spPr/>
    </dgm:pt>
    <dgm:pt modelId="{168C1A8C-B457-46E5-91DD-875E248A7E45}" type="pres">
      <dgm:prSet presAssocID="{191C6B97-7B1E-4854-B5D6-D89B9EE1D9B9}" presName="parTx" presStyleLbl="revTx" presStyleIdx="0" presStyleCnt="2">
        <dgm:presLayoutVars>
          <dgm:chMax val="0"/>
          <dgm:chPref val="0"/>
        </dgm:presLayoutVars>
      </dgm:prSet>
      <dgm:spPr/>
    </dgm:pt>
    <dgm:pt modelId="{D8D35A67-A425-451A-AAE4-D0CD9985297C}" type="pres">
      <dgm:prSet presAssocID="{2E0E7D21-CE76-4DE2-9651-709E467F7F10}" presName="sibTrans" presStyleCnt="0"/>
      <dgm:spPr/>
    </dgm:pt>
    <dgm:pt modelId="{951391FB-F3CD-46C9-93A4-46E2488A5E54}" type="pres">
      <dgm:prSet presAssocID="{28413AFD-A674-4CF3-9040-475E893CD7A3}" presName="compNode" presStyleCnt="0"/>
      <dgm:spPr/>
    </dgm:pt>
    <dgm:pt modelId="{8CDA4329-546C-4C19-8C59-CAB757140FA5}" type="pres">
      <dgm:prSet presAssocID="{28413AFD-A674-4CF3-9040-475E893CD7A3}" presName="bgRect" presStyleLbl="bgShp" presStyleIdx="1" presStyleCnt="2"/>
      <dgm:spPr/>
    </dgm:pt>
    <dgm:pt modelId="{E2495669-AAED-404F-B79F-38F53DA3A106}" type="pres">
      <dgm:prSet presAssocID="{28413AFD-A674-4CF3-9040-475E893CD7A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E09464ED-49E8-4944-9E58-731A9F77EC62}" type="pres">
      <dgm:prSet presAssocID="{28413AFD-A674-4CF3-9040-475E893CD7A3}" presName="spaceRect" presStyleCnt="0"/>
      <dgm:spPr/>
    </dgm:pt>
    <dgm:pt modelId="{E5FA3D56-B502-48EC-8B9E-3926B7897756}" type="pres">
      <dgm:prSet presAssocID="{28413AFD-A674-4CF3-9040-475E893CD7A3}" presName="parTx" presStyleLbl="revTx" presStyleIdx="1" presStyleCnt="2">
        <dgm:presLayoutVars>
          <dgm:chMax val="0"/>
          <dgm:chPref val="0"/>
        </dgm:presLayoutVars>
      </dgm:prSet>
      <dgm:spPr/>
    </dgm:pt>
  </dgm:ptLst>
  <dgm:cxnLst>
    <dgm:cxn modelId="{8FABE96F-55E0-42AA-9E10-0FA1230A3287}" srcId="{6BB6E02F-5533-4A4C-B2CD-2E34B254E723}" destId="{191C6B97-7B1E-4854-B5D6-D89B9EE1D9B9}" srcOrd="0" destOrd="0" parTransId="{3D8ECC70-FEFE-4494-9F98-D602638A2325}" sibTransId="{2E0E7D21-CE76-4DE2-9651-709E467F7F10}"/>
    <dgm:cxn modelId="{C89E9A7A-2D0E-44EF-9A02-50628D03BD6C}" type="presOf" srcId="{6BB6E02F-5533-4A4C-B2CD-2E34B254E723}" destId="{83B766E3-B2D0-46C0-B996-2C4079F464B6}" srcOrd="0" destOrd="0" presId="urn:microsoft.com/office/officeart/2018/2/layout/IconVerticalSolidList"/>
    <dgm:cxn modelId="{49061992-D675-485D-B416-7F24FD87AC39}" type="presOf" srcId="{28413AFD-A674-4CF3-9040-475E893CD7A3}" destId="{E5FA3D56-B502-48EC-8B9E-3926B7897756}" srcOrd="0" destOrd="0" presId="urn:microsoft.com/office/officeart/2018/2/layout/IconVerticalSolidList"/>
    <dgm:cxn modelId="{82DB35E5-DBB2-429B-BA61-D4BF916D4090}" srcId="{6BB6E02F-5533-4A4C-B2CD-2E34B254E723}" destId="{28413AFD-A674-4CF3-9040-475E893CD7A3}" srcOrd="1" destOrd="0" parTransId="{65353279-2906-4F08-9006-7094C97516A3}" sibTransId="{59F0B064-FACF-4489-974A-C3E055D47FAE}"/>
    <dgm:cxn modelId="{12F738F8-CC37-463D-BD5B-D68ECB81CF17}" type="presOf" srcId="{191C6B97-7B1E-4854-B5D6-D89B9EE1D9B9}" destId="{168C1A8C-B457-46E5-91DD-875E248A7E45}" srcOrd="0" destOrd="0" presId="urn:microsoft.com/office/officeart/2018/2/layout/IconVerticalSolidList"/>
    <dgm:cxn modelId="{67943E5D-5F6A-42DC-B7AF-8A9900B2BE57}" type="presParOf" srcId="{83B766E3-B2D0-46C0-B996-2C4079F464B6}" destId="{79F6A34F-6348-41DA-8D68-30DE03D52026}" srcOrd="0" destOrd="0" presId="urn:microsoft.com/office/officeart/2018/2/layout/IconVerticalSolidList"/>
    <dgm:cxn modelId="{66238AB9-E00F-4550-88A5-0E27F3DF262A}" type="presParOf" srcId="{79F6A34F-6348-41DA-8D68-30DE03D52026}" destId="{B671DD40-EA9F-4462-BE09-2A52272C9254}" srcOrd="0" destOrd="0" presId="urn:microsoft.com/office/officeart/2018/2/layout/IconVerticalSolidList"/>
    <dgm:cxn modelId="{3CECC136-0F82-4D52-9A34-7C5902A2420D}" type="presParOf" srcId="{79F6A34F-6348-41DA-8D68-30DE03D52026}" destId="{7C2F4106-8493-4EDB-AB1B-66710A7D7913}" srcOrd="1" destOrd="0" presId="urn:microsoft.com/office/officeart/2018/2/layout/IconVerticalSolidList"/>
    <dgm:cxn modelId="{D5AC6859-7764-4D3A-A2D7-2E2A8CF792AC}" type="presParOf" srcId="{79F6A34F-6348-41DA-8D68-30DE03D52026}" destId="{66B1D7D2-1665-4014-8729-EF9E46FE7D4B}" srcOrd="2" destOrd="0" presId="urn:microsoft.com/office/officeart/2018/2/layout/IconVerticalSolidList"/>
    <dgm:cxn modelId="{EB901CC8-A2AD-4C49-A8BD-B57C58C1F5F4}" type="presParOf" srcId="{79F6A34F-6348-41DA-8D68-30DE03D52026}" destId="{168C1A8C-B457-46E5-91DD-875E248A7E45}" srcOrd="3" destOrd="0" presId="urn:microsoft.com/office/officeart/2018/2/layout/IconVerticalSolidList"/>
    <dgm:cxn modelId="{B099625F-596D-4515-96EF-CFA368CDB35D}" type="presParOf" srcId="{83B766E3-B2D0-46C0-B996-2C4079F464B6}" destId="{D8D35A67-A425-451A-AAE4-D0CD9985297C}" srcOrd="1" destOrd="0" presId="urn:microsoft.com/office/officeart/2018/2/layout/IconVerticalSolidList"/>
    <dgm:cxn modelId="{5D9800AB-B23E-4DA6-8FF0-9918C0300B51}" type="presParOf" srcId="{83B766E3-B2D0-46C0-B996-2C4079F464B6}" destId="{951391FB-F3CD-46C9-93A4-46E2488A5E54}" srcOrd="2" destOrd="0" presId="urn:microsoft.com/office/officeart/2018/2/layout/IconVerticalSolidList"/>
    <dgm:cxn modelId="{F10AAE15-6857-416A-B5AF-9023959CAD89}" type="presParOf" srcId="{951391FB-F3CD-46C9-93A4-46E2488A5E54}" destId="{8CDA4329-546C-4C19-8C59-CAB757140FA5}" srcOrd="0" destOrd="0" presId="urn:microsoft.com/office/officeart/2018/2/layout/IconVerticalSolidList"/>
    <dgm:cxn modelId="{3664D860-3D0B-492C-A548-2E4BABDBD093}" type="presParOf" srcId="{951391FB-F3CD-46C9-93A4-46E2488A5E54}" destId="{E2495669-AAED-404F-B79F-38F53DA3A106}" srcOrd="1" destOrd="0" presId="urn:microsoft.com/office/officeart/2018/2/layout/IconVerticalSolidList"/>
    <dgm:cxn modelId="{5B7550F0-C358-4D5B-A0EF-1F59CC40A34B}" type="presParOf" srcId="{951391FB-F3CD-46C9-93A4-46E2488A5E54}" destId="{E09464ED-49E8-4944-9E58-731A9F77EC62}" srcOrd="2" destOrd="0" presId="urn:microsoft.com/office/officeart/2018/2/layout/IconVerticalSolidList"/>
    <dgm:cxn modelId="{69B030EA-D7B5-4E46-8960-26920ABF7816}" type="presParOf" srcId="{951391FB-F3CD-46C9-93A4-46E2488A5E54}" destId="{E5FA3D56-B502-48EC-8B9E-3926B789775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71DD40-EA9F-4462-BE09-2A52272C9254}">
      <dsp:nvSpPr>
        <dsp:cNvPr id="0" name=""/>
        <dsp:cNvSpPr/>
      </dsp:nvSpPr>
      <dsp:spPr>
        <a:xfrm>
          <a:off x="0" y="544594"/>
          <a:ext cx="7556500" cy="9891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2F4106-8493-4EDB-AB1B-66710A7D7913}">
      <dsp:nvSpPr>
        <dsp:cNvPr id="0" name=""/>
        <dsp:cNvSpPr/>
      </dsp:nvSpPr>
      <dsp:spPr>
        <a:xfrm>
          <a:off x="299224" y="758364"/>
          <a:ext cx="544044" cy="5440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8C1A8C-B457-46E5-91DD-875E248A7E45}">
      <dsp:nvSpPr>
        <dsp:cNvPr id="0" name=""/>
        <dsp:cNvSpPr/>
      </dsp:nvSpPr>
      <dsp:spPr>
        <a:xfrm>
          <a:off x="1142492" y="535801"/>
          <a:ext cx="6414007" cy="98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87" tIns="104687" rIns="104687" bIns="104687" numCol="1" spcCol="1270" anchor="ctr" anchorCtr="0">
          <a:noAutofit/>
        </a:bodyPr>
        <a:lstStyle/>
        <a:p>
          <a:pPr marL="0" lvl="0" indent="0" algn="l" defTabSz="1111250">
            <a:lnSpc>
              <a:spcPct val="90000"/>
            </a:lnSpc>
            <a:spcBef>
              <a:spcPct val="0"/>
            </a:spcBef>
            <a:spcAft>
              <a:spcPct val="35000"/>
            </a:spcAft>
            <a:buNone/>
          </a:pPr>
          <a:r>
            <a:rPr lang="en-US" sz="2500" b="0" i="0" kern="1200" dirty="0" err="1"/>
            <a:t>PowerBI</a:t>
          </a:r>
          <a:r>
            <a:rPr lang="en-US" sz="2500" b="0" i="0" kern="1200" dirty="0"/>
            <a:t> shall be the main data visualization and analysis system for data entered in </a:t>
          </a:r>
          <a:r>
            <a:rPr lang="en-US" sz="2500" b="0" i="0" kern="1200"/>
            <a:t>ProMIS</a:t>
          </a:r>
          <a:endParaRPr lang="en-US" sz="2500" kern="1200" dirty="0"/>
        </a:p>
      </dsp:txBody>
      <dsp:txXfrm>
        <a:off x="1142492" y="535801"/>
        <a:ext cx="6414007" cy="989171"/>
      </dsp:txXfrm>
    </dsp:sp>
    <dsp:sp modelId="{8CDA4329-546C-4C19-8C59-CAB757140FA5}">
      <dsp:nvSpPr>
        <dsp:cNvPr id="0" name=""/>
        <dsp:cNvSpPr/>
      </dsp:nvSpPr>
      <dsp:spPr>
        <a:xfrm>
          <a:off x="0" y="1772265"/>
          <a:ext cx="7556500" cy="9891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495669-AAED-404F-B79F-38F53DA3A106}">
      <dsp:nvSpPr>
        <dsp:cNvPr id="0" name=""/>
        <dsp:cNvSpPr/>
      </dsp:nvSpPr>
      <dsp:spPr>
        <a:xfrm>
          <a:off x="299224" y="1994828"/>
          <a:ext cx="544044" cy="5440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FA3D56-B502-48EC-8B9E-3926B7897756}">
      <dsp:nvSpPr>
        <dsp:cNvPr id="0" name=""/>
        <dsp:cNvSpPr/>
      </dsp:nvSpPr>
      <dsp:spPr>
        <a:xfrm>
          <a:off x="1142492" y="1772265"/>
          <a:ext cx="6414007" cy="98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87" tIns="104687" rIns="104687" bIns="104687" numCol="1" spcCol="1270" anchor="ctr" anchorCtr="0">
          <a:noAutofit/>
        </a:bodyPr>
        <a:lstStyle/>
        <a:p>
          <a:pPr marL="0" lvl="0" indent="0" algn="l" defTabSz="1111250">
            <a:lnSpc>
              <a:spcPct val="90000"/>
            </a:lnSpc>
            <a:spcBef>
              <a:spcPct val="0"/>
            </a:spcBef>
            <a:spcAft>
              <a:spcPct val="35000"/>
            </a:spcAft>
            <a:buNone/>
          </a:pPr>
          <a:r>
            <a:rPr lang="en-US" sz="2500" b="0" i="0" kern="1200"/>
            <a:t>Analyse tool shall be for end users to support in their day-to-day operational work</a:t>
          </a:r>
          <a:endParaRPr lang="en-US" sz="2500" kern="1200"/>
        </a:p>
      </dsp:txBody>
      <dsp:txXfrm>
        <a:off x="1142492" y="1772265"/>
        <a:ext cx="6414007" cy="9891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41ECCB54-A79E-BC43-8311-3C9B1F0902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B080F448-2063-9A4A-86D3-94FB4451123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198213-B645-2246-9974-1E69783D8918}" type="datetimeFigureOut">
              <a:rPr lang="de-DE" smtClean="0"/>
              <a:t>07.06.2023</a:t>
            </a:fld>
            <a:endParaRPr lang="de-DE"/>
          </a:p>
        </p:txBody>
      </p:sp>
      <p:sp>
        <p:nvSpPr>
          <p:cNvPr id="4" name="Fußzeilenplatzhalter 3">
            <a:extLst>
              <a:ext uri="{FF2B5EF4-FFF2-40B4-BE49-F238E27FC236}">
                <a16:creationId xmlns:a16="http://schemas.microsoft.com/office/drawing/2014/main" id="{40169931-595F-854F-8D10-68B43A2CC8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752235CE-700E-7B4B-A135-CCD1414D51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3347A2-4133-8E48-BA71-C4BEA521B396}" type="slidenum">
              <a:rPr lang="de-DE" smtClean="0"/>
              <a:t>‹#›</a:t>
            </a:fld>
            <a:endParaRPr lang="de-DE"/>
          </a:p>
        </p:txBody>
      </p:sp>
    </p:spTree>
    <p:extLst>
      <p:ext uri="{BB962C8B-B14F-4D97-AF65-F5344CB8AC3E}">
        <p14:creationId xmlns:p14="http://schemas.microsoft.com/office/powerpoint/2010/main" val="42399955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36A965-8A44-9145-8490-3813F52C6E24}" type="datetimeFigureOut">
              <a:rPr lang="de-DE" smtClean="0"/>
              <a:t>07.06.2023</a:t>
            </a:fld>
            <a:endParaRPr lang="de-DE"/>
          </a:p>
        </p:txBody>
      </p:sp>
      <p:sp>
        <p:nvSpPr>
          <p:cNvPr id="4" name="Folienbildplatzhalt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8D845-9E73-5E40-9BA2-0AB46712EBA2}" type="slidenum">
              <a:rPr lang="de-DE" smtClean="0"/>
              <a:t>‹#›</a:t>
            </a:fld>
            <a:endParaRPr lang="de-DE"/>
          </a:p>
        </p:txBody>
      </p:sp>
    </p:spTree>
    <p:extLst>
      <p:ext uri="{BB962C8B-B14F-4D97-AF65-F5344CB8AC3E}">
        <p14:creationId xmlns:p14="http://schemas.microsoft.com/office/powerpoint/2010/main" val="1850059525"/>
      </p:ext>
    </p:extLst>
  </p:cSld>
  <p:clrMap bg1="lt1" tx1="dk1" bg2="lt2" tx2="dk2" accent1="accent1" accent2="accent2" accent3="accent3" accent4="accent4" accent5="accent5" accent6="accent6" hlink="hlink" folHlink="folHlink"/>
  <p:hf hdr="0" ftr="0" dt="0"/>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1F8D845-9E73-5E40-9BA2-0AB46712EBA2}" type="slidenum">
              <a:rPr lang="de-DE" smtClean="0"/>
              <a:t>1</a:t>
            </a:fld>
            <a:endParaRPr lang="de-DE"/>
          </a:p>
        </p:txBody>
      </p:sp>
    </p:spTree>
    <p:extLst>
      <p:ext uri="{BB962C8B-B14F-4D97-AF65-F5344CB8AC3E}">
        <p14:creationId xmlns:p14="http://schemas.microsoft.com/office/powerpoint/2010/main" val="33935681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folie ">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F814C2A-996E-3045-8BF8-C0814649875E}"/>
              </a:ext>
            </a:extLst>
          </p:cNvPr>
          <p:cNvPicPr>
            <a:picLocks noChangeAspect="1"/>
          </p:cNvPicPr>
          <p:nvPr userDrawn="1"/>
        </p:nvPicPr>
        <p:blipFill>
          <a:blip r:embed="rId2"/>
          <a:stretch>
            <a:fillRect/>
          </a:stretch>
        </p:blipFill>
        <p:spPr>
          <a:xfrm>
            <a:off x="2315159" y="519668"/>
            <a:ext cx="4576096" cy="4576096"/>
          </a:xfrm>
          <a:prstGeom prst="rect">
            <a:avLst/>
          </a:prstGeom>
        </p:spPr>
      </p:pic>
      <p:sp>
        <p:nvSpPr>
          <p:cNvPr id="2" name="Title 1"/>
          <p:cNvSpPr>
            <a:spLocks noGrp="1"/>
          </p:cNvSpPr>
          <p:nvPr>
            <p:ph type="ctrTitle" hasCustomPrompt="1"/>
          </p:nvPr>
        </p:nvSpPr>
        <p:spPr>
          <a:xfrm>
            <a:off x="3075711" y="1305098"/>
            <a:ext cx="3516008" cy="2926079"/>
          </a:xfrm>
        </p:spPr>
        <p:txBody>
          <a:bodyPr anchor="ctr">
            <a:noAutofit/>
          </a:bodyPr>
          <a:lstStyle>
            <a:lvl1pPr algn="l" fontAlgn="ctr">
              <a:lnSpc>
                <a:spcPts val="7500"/>
              </a:lnSpc>
              <a:defRPr sz="7500">
                <a:solidFill>
                  <a:schemeClr val="bg1"/>
                </a:solidFill>
              </a:defRPr>
            </a:lvl1pPr>
          </a:lstStyle>
          <a:p>
            <a:r>
              <a:rPr lang="de-DE"/>
              <a:t>Thema oder Claim</a:t>
            </a:r>
            <a:endParaRPr lang="en-US"/>
          </a:p>
        </p:txBody>
      </p:sp>
      <p:pic>
        <p:nvPicPr>
          <p:cNvPr id="4" name="Grafik 3">
            <a:extLst>
              <a:ext uri="{FF2B5EF4-FFF2-40B4-BE49-F238E27FC236}">
                <a16:creationId xmlns:a16="http://schemas.microsoft.com/office/drawing/2014/main" id="{CE5CC5A7-6B51-4FE4-A9AB-AB30E62406B8}"/>
              </a:ext>
            </a:extLst>
          </p:cNvPr>
          <p:cNvPicPr>
            <a:picLocks noChangeAspect="1"/>
          </p:cNvPicPr>
          <p:nvPr userDrawn="1"/>
        </p:nvPicPr>
        <p:blipFill>
          <a:blip r:embed="rId3"/>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385636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Überschrift mit vollflächigem Bild">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030F662F-D975-4356-A517-132767BEDD18}"/>
              </a:ext>
            </a:extLst>
          </p:cNvPr>
          <p:cNvSpPr>
            <a:spLocks noGrp="1"/>
          </p:cNvSpPr>
          <p:nvPr>
            <p:ph type="pic" sz="quarter" idx="13"/>
          </p:nvPr>
        </p:nvSpPr>
        <p:spPr>
          <a:xfrm>
            <a:off x="0" y="1744980"/>
            <a:ext cx="9144000" cy="397002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a:solidFill>
            <a:schemeClr val="bg2"/>
          </a:solidFill>
        </p:spPr>
        <p:txBody>
          <a:bodyPr rtlCol="0">
            <a:noAutofit/>
          </a:bodyPr>
          <a:lstStyle/>
          <a:p>
            <a:pPr lvl="0"/>
            <a:endParaRPr lang="en-US" noProof="0"/>
          </a:p>
        </p:txBody>
      </p:sp>
      <p:sp>
        <p:nvSpPr>
          <p:cNvPr id="8" name="Title 1">
            <a:extLst>
              <a:ext uri="{FF2B5EF4-FFF2-40B4-BE49-F238E27FC236}">
                <a16:creationId xmlns:a16="http://schemas.microsoft.com/office/drawing/2014/main" id="{735097E1-DF70-43A7-B8C8-DC9E467E3152}"/>
              </a:ext>
            </a:extLst>
          </p:cNvPr>
          <p:cNvSpPr>
            <a:spLocks noGrp="1"/>
          </p:cNvSpPr>
          <p:nvPr>
            <p:ph type="title"/>
          </p:nvPr>
        </p:nvSpPr>
        <p:spPr>
          <a:xfrm>
            <a:off x="793488" y="473250"/>
            <a:ext cx="7557025" cy="896783"/>
          </a:xfrm>
        </p:spPr>
        <p:txBody>
          <a:bodyPr lIns="0" tIns="0" rIns="36000" bIns="0" anchor="t">
            <a:noAutofit/>
          </a:bodyPr>
          <a:lstStyle>
            <a:lvl1pPr>
              <a:defRPr baseline="0"/>
            </a:lvl1pPr>
          </a:lstStyle>
          <a:p>
            <a:r>
              <a:rPr lang="de-DE"/>
              <a:t>Mastertitelformat bearbeiten</a:t>
            </a:r>
            <a:endParaRPr lang="en-US"/>
          </a:p>
        </p:txBody>
      </p:sp>
      <p:pic>
        <p:nvPicPr>
          <p:cNvPr id="9" name="Picture 2">
            <a:extLst>
              <a:ext uri="{FF2B5EF4-FFF2-40B4-BE49-F238E27FC236}">
                <a16:creationId xmlns:a16="http://schemas.microsoft.com/office/drawing/2014/main" id="{4958226C-ABFD-4075-BCA7-B473D60E8D46}"/>
              </a:ext>
            </a:extLst>
          </p:cNvPr>
          <p:cNvPicPr>
            <a:picLocks noChangeAspect="1"/>
          </p:cNvPicPr>
          <p:nvPr userDrawn="1"/>
        </p:nvPicPr>
        <p:blipFill rotWithShape="1">
          <a:blip r:embed="rId2"/>
          <a:srcRect b="27196"/>
          <a:stretch/>
        </p:blipFill>
        <p:spPr>
          <a:xfrm rot="10800000">
            <a:off x="0" y="1627353"/>
            <a:ext cx="9144000" cy="389584"/>
          </a:xfrm>
          <a:prstGeom prst="rect">
            <a:avLst/>
          </a:prstGeom>
        </p:spPr>
      </p:pic>
    </p:spTree>
    <p:extLst>
      <p:ext uri="{BB962C8B-B14F-4D97-AF65-F5344CB8AC3E}">
        <p14:creationId xmlns:p14="http://schemas.microsoft.com/office/powerpoint/2010/main" val="4003141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und Text mit Abrisskante">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A3A13713-CA00-0A42-A49B-4851DCFB531A}"/>
              </a:ext>
            </a:extLst>
          </p:cNvPr>
          <p:cNvSpPr>
            <a:spLocks noGrp="1"/>
          </p:cNvSpPr>
          <p:nvPr>
            <p:ph type="pic" sz="quarter" idx="13"/>
          </p:nvPr>
        </p:nvSpPr>
        <p:spPr>
          <a:xfrm>
            <a:off x="0" y="0"/>
            <a:ext cx="5775158" cy="5715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a:solidFill>
            <a:schemeClr val="bg2"/>
          </a:solidFill>
        </p:spPr>
        <p:txBody>
          <a:bodyPr rtlCol="0">
            <a:noAutofit/>
          </a:bodyPr>
          <a:lstStyle/>
          <a:p>
            <a:pPr lvl="0"/>
            <a:endParaRPr lang="en-US" noProof="0"/>
          </a:p>
        </p:txBody>
      </p:sp>
      <p:sp>
        <p:nvSpPr>
          <p:cNvPr id="8" name="Content Placeholder 3">
            <a:extLst>
              <a:ext uri="{FF2B5EF4-FFF2-40B4-BE49-F238E27FC236}">
                <a16:creationId xmlns:a16="http://schemas.microsoft.com/office/drawing/2014/main" id="{7F91C5A0-343F-7340-8025-FC7F8CD8B2B3}"/>
              </a:ext>
            </a:extLst>
          </p:cNvPr>
          <p:cNvSpPr>
            <a:spLocks noGrp="1"/>
          </p:cNvSpPr>
          <p:nvPr>
            <p:ph sz="half" idx="2"/>
          </p:nvPr>
        </p:nvSpPr>
        <p:spPr>
          <a:xfrm>
            <a:off x="5871411" y="1521354"/>
            <a:ext cx="2856953" cy="3626115"/>
          </a:xfrm>
        </p:spPr>
        <p:txBody>
          <a:bodyPr/>
          <a:lstStyle>
            <a:lvl1pPr marL="0" indent="0">
              <a:buNone/>
              <a:defRPr/>
            </a:lvl1pPr>
          </a:lstStyle>
          <a:p>
            <a:pPr lvl="0"/>
            <a:r>
              <a:rPr lang="de-DE"/>
              <a:t>Mastertextformat bearbeiten</a:t>
            </a:r>
            <a:endParaRPr lang="en-US"/>
          </a:p>
        </p:txBody>
      </p:sp>
      <p:sp>
        <p:nvSpPr>
          <p:cNvPr id="9" name="Title 1">
            <a:extLst>
              <a:ext uri="{FF2B5EF4-FFF2-40B4-BE49-F238E27FC236}">
                <a16:creationId xmlns:a16="http://schemas.microsoft.com/office/drawing/2014/main" id="{46B16E73-7F63-EA44-B170-40B8C6C820F4}"/>
              </a:ext>
            </a:extLst>
          </p:cNvPr>
          <p:cNvSpPr>
            <a:spLocks noGrp="1"/>
          </p:cNvSpPr>
          <p:nvPr>
            <p:ph type="title"/>
          </p:nvPr>
        </p:nvSpPr>
        <p:spPr>
          <a:xfrm>
            <a:off x="5871411" y="654518"/>
            <a:ext cx="2856953" cy="779645"/>
          </a:xfrm>
        </p:spPr>
        <p:txBody>
          <a:bodyPr lIns="0" tIns="0" rIns="36000" bIns="0" anchor="t">
            <a:noAutofit/>
          </a:bodyPr>
          <a:lstStyle>
            <a:lvl1pPr>
              <a:lnSpc>
                <a:spcPts val="2600"/>
              </a:lnSpc>
              <a:defRPr sz="2500" baseline="0"/>
            </a:lvl1pPr>
          </a:lstStyle>
          <a:p>
            <a:r>
              <a:rPr lang="de-DE"/>
              <a:t>Mastertitelformat bearbeiten</a:t>
            </a:r>
            <a:endParaRPr lang="en-US"/>
          </a:p>
        </p:txBody>
      </p:sp>
      <p:pic>
        <p:nvPicPr>
          <p:cNvPr id="10" name="Picture 2">
            <a:extLst>
              <a:ext uri="{FF2B5EF4-FFF2-40B4-BE49-F238E27FC236}">
                <a16:creationId xmlns:a16="http://schemas.microsoft.com/office/drawing/2014/main" id="{FA49E237-9786-47AF-8221-081C18F33FA1}"/>
              </a:ext>
            </a:extLst>
          </p:cNvPr>
          <p:cNvPicPr>
            <a:picLocks noChangeAspect="1"/>
          </p:cNvPicPr>
          <p:nvPr userDrawn="1"/>
        </p:nvPicPr>
        <p:blipFill rotWithShape="1">
          <a:blip r:embed="rId2"/>
          <a:srcRect l="-13974" t="-1" r="28766" b="9209"/>
          <a:stretch/>
        </p:blipFill>
        <p:spPr>
          <a:xfrm rot="16200000">
            <a:off x="2796424" y="2614581"/>
            <a:ext cx="5715001" cy="485837"/>
          </a:xfrm>
          <a:prstGeom prst="rect">
            <a:avLst/>
          </a:prstGeom>
        </p:spPr>
      </p:pic>
      <p:sp>
        <p:nvSpPr>
          <p:cNvPr id="7" name="Textfeld 6">
            <a:extLst>
              <a:ext uri="{FF2B5EF4-FFF2-40B4-BE49-F238E27FC236}">
                <a16:creationId xmlns:a16="http://schemas.microsoft.com/office/drawing/2014/main" id="{EFCEBA77-95E8-4F74-9465-EFEBBD535E34}"/>
              </a:ext>
            </a:extLst>
          </p:cNvPr>
          <p:cNvSpPr txBox="1"/>
          <p:nvPr userDrawn="1"/>
        </p:nvSpPr>
        <p:spPr>
          <a:xfrm>
            <a:off x="7479808" y="5395572"/>
            <a:ext cx="3064747" cy="215444"/>
          </a:xfrm>
          <a:prstGeom prst="rect">
            <a:avLst/>
          </a:prstGeom>
          <a:noFill/>
        </p:spPr>
        <p:txBody>
          <a:bodyPr wrap="square" rtlCol="0">
            <a:spAutoFit/>
          </a:bodyPr>
          <a:lstStyle/>
          <a:p>
            <a:r>
              <a:rPr lang="de-DE" sz="800" b="1" i="0" dirty="0">
                <a:solidFill>
                  <a:schemeClr val="tx1"/>
                </a:solidFill>
                <a:latin typeface="Source Sans Pro Semibold" panose="020B0503030403020204" pitchFamily="34" charset="77"/>
              </a:rPr>
              <a:t>CBM</a:t>
            </a:r>
            <a:r>
              <a:rPr lang="de-DE" sz="800" dirty="0">
                <a:solidFill>
                  <a:schemeClr val="tx1"/>
                </a:solidFill>
                <a:latin typeface="Source Sans Pro" panose="020B0503030403020204" pitchFamily="34" charset="77"/>
              </a:rPr>
              <a:t> Christian Blind Mission</a:t>
            </a:r>
          </a:p>
        </p:txBody>
      </p:sp>
    </p:spTree>
    <p:extLst>
      <p:ext uri="{BB962C8B-B14F-4D97-AF65-F5344CB8AC3E}">
        <p14:creationId xmlns:p14="http://schemas.microsoft.com/office/powerpoint/2010/main" val="2909796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mit Subtitel / Trennchart">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466015D4-104A-C943-80B5-57585F747C82}"/>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a:extLst>
              <a:ext uri="{FF2B5EF4-FFF2-40B4-BE49-F238E27FC236}">
                <a16:creationId xmlns:a16="http://schemas.microsoft.com/office/drawing/2014/main" id="{2F814C2A-996E-3045-8BF8-C0814649875E}"/>
              </a:ext>
            </a:extLst>
          </p:cNvPr>
          <p:cNvPicPr>
            <a:picLocks noChangeAspect="1"/>
          </p:cNvPicPr>
          <p:nvPr userDrawn="1"/>
        </p:nvPicPr>
        <p:blipFill>
          <a:blip r:embed="rId2"/>
          <a:stretch>
            <a:fillRect/>
          </a:stretch>
        </p:blipFill>
        <p:spPr>
          <a:xfrm>
            <a:off x="2315159" y="519668"/>
            <a:ext cx="4576096" cy="4576096"/>
          </a:xfrm>
          <a:prstGeom prst="rect">
            <a:avLst/>
          </a:prstGeom>
        </p:spPr>
      </p:pic>
      <p:sp>
        <p:nvSpPr>
          <p:cNvPr id="2" name="Title 1"/>
          <p:cNvSpPr>
            <a:spLocks noGrp="1"/>
          </p:cNvSpPr>
          <p:nvPr>
            <p:ph type="ctrTitle" hasCustomPrompt="1"/>
          </p:nvPr>
        </p:nvSpPr>
        <p:spPr>
          <a:xfrm>
            <a:off x="3017958" y="1482291"/>
            <a:ext cx="3440591" cy="1530416"/>
          </a:xfrm>
        </p:spPr>
        <p:txBody>
          <a:bodyPr anchor="t">
            <a:noAutofit/>
          </a:bodyPr>
          <a:lstStyle>
            <a:lvl1pPr algn="l" fontAlgn="base">
              <a:lnSpc>
                <a:spcPts val="5500"/>
              </a:lnSpc>
              <a:defRPr sz="5500">
                <a:solidFill>
                  <a:schemeClr val="bg1"/>
                </a:solidFill>
              </a:defRPr>
            </a:lvl1pPr>
          </a:lstStyle>
          <a:p>
            <a:r>
              <a:rPr lang="de-DE"/>
              <a:t>Thema oder Claim</a:t>
            </a:r>
            <a:endParaRPr lang="en-US"/>
          </a:p>
        </p:txBody>
      </p:sp>
      <p:sp>
        <p:nvSpPr>
          <p:cNvPr id="4" name="Subtitle 2">
            <a:extLst>
              <a:ext uri="{FF2B5EF4-FFF2-40B4-BE49-F238E27FC236}">
                <a16:creationId xmlns:a16="http://schemas.microsoft.com/office/drawing/2014/main" id="{C58449E6-D13C-6341-92AD-C39FE0914C0C}"/>
              </a:ext>
            </a:extLst>
          </p:cNvPr>
          <p:cNvSpPr>
            <a:spLocks noGrp="1"/>
          </p:cNvSpPr>
          <p:nvPr>
            <p:ph type="subTitle" idx="1"/>
          </p:nvPr>
        </p:nvSpPr>
        <p:spPr>
          <a:xfrm>
            <a:off x="2998708" y="3031768"/>
            <a:ext cx="3459841" cy="953091"/>
          </a:xfrm>
        </p:spPr>
        <p:txBody>
          <a:bodyPr/>
          <a:lstStyle>
            <a:lvl1pPr marL="0" indent="0" algn="l">
              <a:lnSpc>
                <a:spcPts val="2600"/>
              </a:lnSpc>
              <a:buNone/>
              <a:defRPr sz="2200" b="0" i="0">
                <a:solidFill>
                  <a:schemeClr val="bg1"/>
                </a:solidFill>
                <a:latin typeface="Source Serif Pro" panose="02040603050405020204" pitchFamily="18"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a:p>
        </p:txBody>
      </p:sp>
      <p:pic>
        <p:nvPicPr>
          <p:cNvPr id="10" name="Grafik 9">
            <a:extLst>
              <a:ext uri="{FF2B5EF4-FFF2-40B4-BE49-F238E27FC236}">
                <a16:creationId xmlns:a16="http://schemas.microsoft.com/office/drawing/2014/main" id="{DCB1CD71-5B63-4295-9715-394D7E7E8DD8}"/>
              </a:ext>
            </a:extLst>
          </p:cNvPr>
          <p:cNvPicPr>
            <a:picLocks noChangeAspect="1"/>
          </p:cNvPicPr>
          <p:nvPr userDrawn="1"/>
        </p:nvPicPr>
        <p:blipFill>
          <a:blip r:embed="rId3"/>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2626215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el mit Bild und Log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3AD8E9CA-AA2B-B946-9158-7CEA662BB63F}"/>
              </a:ext>
            </a:extLst>
          </p:cNvPr>
          <p:cNvSpPr>
            <a:spLocks noGrp="1"/>
          </p:cNvSpPr>
          <p:nvPr>
            <p:ph type="pic" sz="quarter" idx="10"/>
          </p:nvPr>
        </p:nvSpPr>
        <p:spPr>
          <a:xfrm>
            <a:off x="0" y="0"/>
            <a:ext cx="9144000" cy="402336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rtlCol="0">
            <a:noAutofit/>
          </a:bodyPr>
          <a:lstStyle/>
          <a:p>
            <a:pPr lvl="0"/>
            <a:endParaRPr lang="en-US" noProof="0"/>
          </a:p>
        </p:txBody>
      </p:sp>
      <p:sp>
        <p:nvSpPr>
          <p:cNvPr id="4" name="Picture Placeholder 8">
            <a:extLst>
              <a:ext uri="{FF2B5EF4-FFF2-40B4-BE49-F238E27FC236}">
                <a16:creationId xmlns:a16="http://schemas.microsoft.com/office/drawing/2014/main" id="{31B9C03B-78DD-A942-9975-0A0A40664A7F}"/>
              </a:ext>
            </a:extLst>
          </p:cNvPr>
          <p:cNvSpPr>
            <a:spLocks noGrp="1"/>
          </p:cNvSpPr>
          <p:nvPr>
            <p:ph type="pic" sz="quarter" idx="11"/>
          </p:nvPr>
        </p:nvSpPr>
        <p:spPr>
          <a:xfrm>
            <a:off x="745173" y="2011697"/>
            <a:ext cx="2987242" cy="3011864"/>
          </a:xfrm>
          <a:custGeom>
            <a:avLst/>
            <a:gdLst>
              <a:gd name="connsiteX0" fmla="*/ 1653988 w 3307976"/>
              <a:gd name="connsiteY0" fmla="*/ 0 h 3307976"/>
              <a:gd name="connsiteX1" fmla="*/ 3307976 w 3307976"/>
              <a:gd name="connsiteY1" fmla="*/ 1653988 h 3307976"/>
              <a:gd name="connsiteX2" fmla="*/ 1653988 w 3307976"/>
              <a:gd name="connsiteY2" fmla="*/ 3307976 h 3307976"/>
              <a:gd name="connsiteX3" fmla="*/ 0 w 3307976"/>
              <a:gd name="connsiteY3" fmla="*/ 1653988 h 3307976"/>
              <a:gd name="connsiteX4" fmla="*/ 1653988 w 3307976"/>
              <a:gd name="connsiteY4" fmla="*/ 0 h 3307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976" h="3307976">
                <a:moveTo>
                  <a:pt x="1653988" y="0"/>
                </a:moveTo>
                <a:cubicBezTo>
                  <a:pt x="2567460" y="0"/>
                  <a:pt x="3307976" y="740516"/>
                  <a:pt x="3307976" y="1653988"/>
                </a:cubicBezTo>
                <a:cubicBezTo>
                  <a:pt x="3307976" y="2567460"/>
                  <a:pt x="2567460" y="3307976"/>
                  <a:pt x="1653988" y="3307976"/>
                </a:cubicBezTo>
                <a:cubicBezTo>
                  <a:pt x="740516" y="3307976"/>
                  <a:pt x="0" y="2567460"/>
                  <a:pt x="0" y="1653988"/>
                </a:cubicBezTo>
                <a:cubicBezTo>
                  <a:pt x="0" y="740516"/>
                  <a:pt x="740516" y="0"/>
                  <a:pt x="1653988" y="0"/>
                </a:cubicBezTo>
                <a:close/>
              </a:path>
            </a:pathLst>
          </a:custGeom>
        </p:spPr>
        <p:txBody>
          <a:bodyPr rtlCol="0">
            <a:noAutofit/>
          </a:bodyPr>
          <a:lstStyle/>
          <a:p>
            <a:pPr lvl="0"/>
            <a:endParaRPr lang="en-US" noProof="0"/>
          </a:p>
        </p:txBody>
      </p:sp>
      <p:sp>
        <p:nvSpPr>
          <p:cNvPr id="5" name="Picture Placeholder 8">
            <a:extLst>
              <a:ext uri="{FF2B5EF4-FFF2-40B4-BE49-F238E27FC236}">
                <a16:creationId xmlns:a16="http://schemas.microsoft.com/office/drawing/2014/main" id="{64B9ADF2-C3E3-4548-8175-1872D11DA5FD}"/>
              </a:ext>
            </a:extLst>
          </p:cNvPr>
          <p:cNvSpPr>
            <a:spLocks noGrp="1"/>
          </p:cNvSpPr>
          <p:nvPr>
            <p:ph type="pic" sz="quarter" idx="12"/>
          </p:nvPr>
        </p:nvSpPr>
        <p:spPr>
          <a:xfrm>
            <a:off x="0" y="3724102"/>
            <a:ext cx="9144000" cy="527453"/>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rtlCol="0">
            <a:noAutofit/>
          </a:bodyPr>
          <a:lstStyle/>
          <a:p>
            <a:pPr lvl="0"/>
            <a:endParaRPr lang="en-US" noProof="0"/>
          </a:p>
        </p:txBody>
      </p:sp>
      <p:pic>
        <p:nvPicPr>
          <p:cNvPr id="6" name="Grafik 5">
            <a:extLst>
              <a:ext uri="{FF2B5EF4-FFF2-40B4-BE49-F238E27FC236}">
                <a16:creationId xmlns:a16="http://schemas.microsoft.com/office/drawing/2014/main" id="{A4323846-4C9E-45B3-BD4E-618E63D25DC0}"/>
              </a:ext>
            </a:extLst>
          </p:cNvPr>
          <p:cNvPicPr>
            <a:picLocks noChangeAspect="1"/>
          </p:cNvPicPr>
          <p:nvPr userDrawn="1"/>
        </p:nvPicPr>
        <p:blipFill>
          <a:blip r:embed="rId2"/>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1819462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in Inhalt mit Logo">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16FB8C25-C39C-47D5-8452-24584B651A86}"/>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pic>
        <p:nvPicPr>
          <p:cNvPr id="7" name="Grafik 6">
            <a:extLst>
              <a:ext uri="{FF2B5EF4-FFF2-40B4-BE49-F238E27FC236}">
                <a16:creationId xmlns:a16="http://schemas.microsoft.com/office/drawing/2014/main" id="{0CF09BA5-B60E-415F-82CF-BBF1844E7A3D}"/>
              </a:ext>
            </a:extLst>
          </p:cNvPr>
          <p:cNvPicPr>
            <a:picLocks noChangeAspect="1"/>
          </p:cNvPicPr>
          <p:nvPr userDrawn="1"/>
        </p:nvPicPr>
        <p:blipFill>
          <a:blip r:embed="rId2"/>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1081329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Ein Inhalt mit Logo">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16FB8C25-C39C-47D5-8452-24584B651A86}"/>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pic>
        <p:nvPicPr>
          <p:cNvPr id="6" name="Grafik 5">
            <a:extLst>
              <a:ext uri="{FF2B5EF4-FFF2-40B4-BE49-F238E27FC236}">
                <a16:creationId xmlns:a16="http://schemas.microsoft.com/office/drawing/2014/main" id="{04E9AD9D-B6DB-4B82-9DB0-9225F682A4E3}"/>
              </a:ext>
            </a:extLst>
          </p:cNvPr>
          <p:cNvPicPr>
            <a:picLocks noChangeAspect="1"/>
          </p:cNvPicPr>
          <p:nvPr userDrawn="1"/>
        </p:nvPicPr>
        <p:blipFill>
          <a:blip r:embed="rId2"/>
          <a:stretch>
            <a:fillRect/>
          </a:stretch>
        </p:blipFill>
        <p:spPr>
          <a:xfrm>
            <a:off x="7111332" y="149806"/>
            <a:ext cx="1969849" cy="1284514"/>
          </a:xfrm>
          <a:prstGeom prst="rect">
            <a:avLst/>
          </a:prstGeom>
        </p:spPr>
      </p:pic>
    </p:spTree>
    <p:extLst>
      <p:ext uri="{BB962C8B-B14F-4D97-AF65-F5344CB8AC3E}">
        <p14:creationId xmlns:p14="http://schemas.microsoft.com/office/powerpoint/2010/main" val="1373369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in Inhalt mit Fußzeile">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E406F85A-E620-3848-83F3-1A5D2507BBDE}"/>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7" name="Textfeld 6">
            <a:extLst>
              <a:ext uri="{FF2B5EF4-FFF2-40B4-BE49-F238E27FC236}">
                <a16:creationId xmlns:a16="http://schemas.microsoft.com/office/drawing/2014/main" id="{A90FB3D2-A585-4C48-9208-14D481993E6B}"/>
              </a:ext>
            </a:extLst>
          </p:cNvPr>
          <p:cNvSpPr txBox="1"/>
          <p:nvPr userDrawn="1"/>
        </p:nvSpPr>
        <p:spPr>
          <a:xfrm>
            <a:off x="7479808" y="5395572"/>
            <a:ext cx="3064747" cy="215444"/>
          </a:xfrm>
          <a:prstGeom prst="rect">
            <a:avLst/>
          </a:prstGeom>
          <a:noFill/>
        </p:spPr>
        <p:txBody>
          <a:bodyPr wrap="square" rtlCol="0">
            <a:spAutoFit/>
          </a:bodyPr>
          <a:lstStyle/>
          <a:p>
            <a:r>
              <a:rPr lang="de-DE" sz="800" b="1" i="0" dirty="0">
                <a:solidFill>
                  <a:schemeClr val="tx1"/>
                </a:solidFill>
                <a:latin typeface="Source Sans Pro Semibold" panose="020B0503030403020204" pitchFamily="34" charset="77"/>
              </a:rPr>
              <a:t>CBM</a:t>
            </a:r>
            <a:r>
              <a:rPr lang="de-DE" sz="800" dirty="0">
                <a:solidFill>
                  <a:schemeClr val="tx1"/>
                </a:solidFill>
                <a:latin typeface="Source Sans Pro" panose="020B0503030403020204" pitchFamily="34" charset="77"/>
              </a:rPr>
              <a:t> Christian Blind Mission</a:t>
            </a:r>
          </a:p>
        </p:txBody>
      </p:sp>
      <p:sp>
        <p:nvSpPr>
          <p:cNvPr id="9" name="Foliennummernplatzhalter 5">
            <a:extLst>
              <a:ext uri="{FF2B5EF4-FFF2-40B4-BE49-F238E27FC236}">
                <a16:creationId xmlns:a16="http://schemas.microsoft.com/office/drawing/2014/main" id="{C8BDB45D-F86C-4441-B7DF-72BE77A73823}"/>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Tree>
    <p:extLst>
      <p:ext uri="{BB962C8B-B14F-4D97-AF65-F5344CB8AC3E}">
        <p14:creationId xmlns:p14="http://schemas.microsoft.com/office/powerpoint/2010/main" val="2435526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Zwei Inhalte mit Logo">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F168AFE4-D15C-964C-9C27-8ECE4504E40F}"/>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3726557" cy="3296468"/>
          </a:xfrm>
        </p:spPr>
        <p:txBody>
          <a:bodyPr/>
          <a:lstStyle/>
          <a:p>
            <a:pPr lvl="0"/>
            <a:r>
              <a:rPr lang="de-DE"/>
              <a:t>Mastertextformat bearbeiten
Zweite Ebene
Dritte Ebene
Vierte Ebene
Fünfte Ebene</a:t>
            </a:r>
            <a:endParaRPr lang="en-US"/>
          </a:p>
        </p:txBody>
      </p:sp>
      <p:sp>
        <p:nvSpPr>
          <p:cNvPr id="4" name="Content Placeholder 3"/>
          <p:cNvSpPr>
            <a:spLocks noGrp="1"/>
          </p:cNvSpPr>
          <p:nvPr>
            <p:ph sz="half" idx="2"/>
          </p:nvPr>
        </p:nvSpPr>
        <p:spPr>
          <a:xfrm>
            <a:off x="4947333" y="1686177"/>
            <a:ext cx="3686527"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528C06CC-A6D5-471B-948D-164FFF9BF1A9}"/>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pic>
        <p:nvPicPr>
          <p:cNvPr id="10" name="Grafik 9">
            <a:extLst>
              <a:ext uri="{FF2B5EF4-FFF2-40B4-BE49-F238E27FC236}">
                <a16:creationId xmlns:a16="http://schemas.microsoft.com/office/drawing/2014/main" id="{69947C61-4647-41F5-B4CB-94587412FC69}"/>
              </a:ext>
            </a:extLst>
          </p:cNvPr>
          <p:cNvPicPr>
            <a:picLocks noChangeAspect="1"/>
          </p:cNvPicPr>
          <p:nvPr userDrawn="1"/>
        </p:nvPicPr>
        <p:blipFill>
          <a:blip r:embed="rId2"/>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1440615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Zwei Inhalte mit Fußzeile">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F168AFE4-D15C-964C-9C27-8ECE4504E40F}"/>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3726557" cy="3296468"/>
          </a:xfrm>
        </p:spPr>
        <p:txBody>
          <a:bodyPr/>
          <a:lstStyle/>
          <a:p>
            <a:pPr lvl="0"/>
            <a:r>
              <a:rPr lang="de-DE"/>
              <a:t>Mastertextformat bearbeiten
Zweite Ebene
Dritte Ebene
Vierte Ebene
Fünfte Ebene</a:t>
            </a:r>
            <a:endParaRPr lang="en-US"/>
          </a:p>
        </p:txBody>
      </p:sp>
      <p:sp>
        <p:nvSpPr>
          <p:cNvPr id="4" name="Content Placeholder 3"/>
          <p:cNvSpPr>
            <a:spLocks noGrp="1"/>
          </p:cNvSpPr>
          <p:nvPr>
            <p:ph sz="half" idx="2"/>
          </p:nvPr>
        </p:nvSpPr>
        <p:spPr>
          <a:xfrm>
            <a:off x="4947333" y="1686177"/>
            <a:ext cx="3686527" cy="3296468"/>
          </a:xfrm>
        </p:spPr>
        <p:txBody>
          <a:bodyPr/>
          <a:lstStyle/>
          <a:p>
            <a:pPr lvl="0"/>
            <a:r>
              <a:rPr lang="de-DE"/>
              <a:t>Mastertextformat bearbeiten
Zweite Ebene
Dritte Ebene
Vierte Ebene
Fünfte Ebene</a:t>
            </a:r>
            <a:endParaRPr lang="en-US"/>
          </a:p>
        </p:txBody>
      </p:sp>
      <p:sp>
        <p:nvSpPr>
          <p:cNvPr id="8" name="Foliennummernplatzhalter 5">
            <a:extLst>
              <a:ext uri="{FF2B5EF4-FFF2-40B4-BE49-F238E27FC236}">
                <a16:creationId xmlns:a16="http://schemas.microsoft.com/office/drawing/2014/main" id="{24CCEAA7-7E7A-4DC0-8757-D83946C89131}"/>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
        <p:nvSpPr>
          <p:cNvPr id="9" name="Textfeld 8">
            <a:extLst>
              <a:ext uri="{FF2B5EF4-FFF2-40B4-BE49-F238E27FC236}">
                <a16:creationId xmlns:a16="http://schemas.microsoft.com/office/drawing/2014/main" id="{30DBCB2D-7440-4170-8E5B-8AC9377F742F}"/>
              </a:ext>
            </a:extLst>
          </p:cNvPr>
          <p:cNvSpPr txBox="1"/>
          <p:nvPr userDrawn="1"/>
        </p:nvSpPr>
        <p:spPr>
          <a:xfrm>
            <a:off x="7479808" y="5395572"/>
            <a:ext cx="3064747" cy="215444"/>
          </a:xfrm>
          <a:prstGeom prst="rect">
            <a:avLst/>
          </a:prstGeom>
          <a:noFill/>
        </p:spPr>
        <p:txBody>
          <a:bodyPr wrap="square" rtlCol="0">
            <a:spAutoFit/>
          </a:bodyPr>
          <a:lstStyle/>
          <a:p>
            <a:r>
              <a:rPr lang="de-DE" sz="800" b="1" i="0" dirty="0">
                <a:solidFill>
                  <a:schemeClr val="tx1"/>
                </a:solidFill>
                <a:latin typeface="Source Sans Pro Semibold" panose="020B0503030403020204" pitchFamily="34" charset="77"/>
              </a:rPr>
              <a:t>CBM</a:t>
            </a:r>
            <a:r>
              <a:rPr lang="de-DE" sz="800" dirty="0">
                <a:solidFill>
                  <a:schemeClr val="tx1"/>
                </a:solidFill>
                <a:latin typeface="Source Sans Pro" panose="020B0503030403020204" pitchFamily="34" charset="77"/>
              </a:rPr>
              <a:t> Christian Blind Mission</a:t>
            </a:r>
          </a:p>
        </p:txBody>
      </p:sp>
    </p:spTree>
    <p:extLst>
      <p:ext uri="{BB962C8B-B14F-4D97-AF65-F5344CB8AC3E}">
        <p14:creationId xmlns:p14="http://schemas.microsoft.com/office/powerpoint/2010/main" val="3361917280"/>
      </p:ext>
    </p:extLst>
  </p:cSld>
  <p:clrMapOvr>
    <a:masterClrMapping/>
  </p:clrMapOvr>
  <p:extLst>
    <p:ext uri="{DCECCB84-F9BA-43D5-87BE-67443E8EF086}">
      <p15:sldGuideLst xmlns:p15="http://schemas.microsoft.com/office/powerpoint/2012/main">
        <p15:guide id="1" orient="horz" pos="3478"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r Headline mit Fußzeile">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4" name="Foliennummernplatzhalter 5">
            <a:extLst>
              <a:ext uri="{FF2B5EF4-FFF2-40B4-BE49-F238E27FC236}">
                <a16:creationId xmlns:a16="http://schemas.microsoft.com/office/drawing/2014/main" id="{94C0C768-D0BC-4BE9-9D6E-F5F989FA6232}"/>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
        <p:nvSpPr>
          <p:cNvPr id="6" name="Textfeld 5">
            <a:extLst>
              <a:ext uri="{FF2B5EF4-FFF2-40B4-BE49-F238E27FC236}">
                <a16:creationId xmlns:a16="http://schemas.microsoft.com/office/drawing/2014/main" id="{2B2E943D-7748-40AD-82A1-9A8B9D4410F0}"/>
              </a:ext>
            </a:extLst>
          </p:cNvPr>
          <p:cNvSpPr txBox="1"/>
          <p:nvPr userDrawn="1"/>
        </p:nvSpPr>
        <p:spPr>
          <a:xfrm>
            <a:off x="7479808" y="5395572"/>
            <a:ext cx="3064747" cy="215444"/>
          </a:xfrm>
          <a:prstGeom prst="rect">
            <a:avLst/>
          </a:prstGeom>
          <a:noFill/>
        </p:spPr>
        <p:txBody>
          <a:bodyPr wrap="square" rtlCol="0">
            <a:spAutoFit/>
          </a:bodyPr>
          <a:lstStyle/>
          <a:p>
            <a:r>
              <a:rPr lang="de-DE" sz="800" b="1" i="0" dirty="0">
                <a:solidFill>
                  <a:schemeClr val="tx1"/>
                </a:solidFill>
                <a:latin typeface="Source Sans Pro Semibold" panose="020B0503030403020204" pitchFamily="34" charset="77"/>
              </a:rPr>
              <a:t>CBM</a:t>
            </a:r>
            <a:r>
              <a:rPr lang="de-DE" sz="800" dirty="0">
                <a:solidFill>
                  <a:schemeClr val="tx1"/>
                </a:solidFill>
                <a:latin typeface="Source Sans Pro" panose="020B0503030403020204" pitchFamily="34" charset="77"/>
              </a:rPr>
              <a:t> Christian Blind Mission</a:t>
            </a:r>
          </a:p>
        </p:txBody>
      </p:sp>
    </p:spTree>
    <p:extLst>
      <p:ext uri="{BB962C8B-B14F-4D97-AF65-F5344CB8AC3E}">
        <p14:creationId xmlns:p14="http://schemas.microsoft.com/office/powerpoint/2010/main" val="500110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3488" y="473250"/>
            <a:ext cx="7557025" cy="896783"/>
          </a:xfrm>
          <a:prstGeom prst="rect">
            <a:avLst/>
          </a:prstGeom>
        </p:spPr>
        <p:txBody>
          <a:bodyPr vert="horz" lIns="0" tIns="0" rIns="0" bIns="0" rtlCol="0" anchor="t">
            <a:noAutofit/>
          </a:bodyPr>
          <a:lstStyle/>
          <a:p>
            <a:r>
              <a:rPr lang="de-DE"/>
              <a:t>Hier steht eine Überschrift, </a:t>
            </a:r>
            <a:br>
              <a:rPr lang="de-DE"/>
            </a:br>
            <a:r>
              <a:rPr lang="de-DE"/>
              <a:t>welche auch zweizeilig laufen kann.</a:t>
            </a:r>
            <a:endParaRPr lang="en-US"/>
          </a:p>
        </p:txBody>
      </p:sp>
      <p:sp>
        <p:nvSpPr>
          <p:cNvPr id="3" name="Text Placeholder 2"/>
          <p:cNvSpPr>
            <a:spLocks noGrp="1"/>
          </p:cNvSpPr>
          <p:nvPr>
            <p:ph type="body" idx="1"/>
          </p:nvPr>
        </p:nvSpPr>
        <p:spPr>
          <a:xfrm>
            <a:off x="793488" y="1722459"/>
            <a:ext cx="7557025" cy="3455839"/>
          </a:xfrm>
          <a:prstGeom prst="rect">
            <a:avLst/>
          </a:prstGeom>
        </p:spPr>
        <p:txBody>
          <a:bodyPr vert="horz" lIns="0" tIns="0" rIns="0" bIns="0" rtlCol="0">
            <a:noAutofit/>
          </a:bodyPr>
          <a:lstStyle/>
          <a:p>
            <a:pPr lvl="0"/>
            <a:r>
              <a:rPr lang="de-DE"/>
              <a:t>Mastertextformat bearbeiten
Zweite Ebene
Dritte Ebene
Vierte Ebene
Fünfte Ebene</a:t>
            </a:r>
            <a:endParaRPr lang="en-US"/>
          </a:p>
        </p:txBody>
      </p:sp>
      <p:sp>
        <p:nvSpPr>
          <p:cNvPr id="4" name="Foliennummernplatzhalter 5">
            <a:extLst>
              <a:ext uri="{FF2B5EF4-FFF2-40B4-BE49-F238E27FC236}">
                <a16:creationId xmlns:a16="http://schemas.microsoft.com/office/drawing/2014/main" id="{1D496AEA-4A19-411A-BA57-3267C68AA962}"/>
              </a:ext>
            </a:extLst>
          </p:cNvPr>
          <p:cNvSpPr>
            <a:spLocks noGrp="1"/>
          </p:cNvSpPr>
          <p:nvPr>
            <p:ph type="sldNum" sz="quarter" idx="4"/>
          </p:nvPr>
        </p:nvSpPr>
        <p:spPr>
          <a:xfrm>
            <a:off x="131818" y="53429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Tree>
    <p:extLst>
      <p:ext uri="{BB962C8B-B14F-4D97-AF65-F5344CB8AC3E}">
        <p14:creationId xmlns:p14="http://schemas.microsoft.com/office/powerpoint/2010/main" val="2680535422"/>
      </p:ext>
    </p:extLst>
  </p:cSld>
  <p:clrMap bg1="lt1" tx1="dk1" bg2="lt2" tx2="dk2" accent1="accent1" accent2="accent2" accent3="accent3" accent4="accent4" accent5="accent5" accent6="accent6" hlink="hlink" folHlink="folHlink"/>
  <p:sldLayoutIdLst>
    <p:sldLayoutId id="2147483673" r:id="rId1"/>
    <p:sldLayoutId id="2147483684" r:id="rId2"/>
    <p:sldLayoutId id="2147483701" r:id="rId3"/>
    <p:sldLayoutId id="2147483686" r:id="rId4"/>
    <p:sldLayoutId id="2147483719" r:id="rId5"/>
    <p:sldLayoutId id="2147483716" r:id="rId6"/>
    <p:sldLayoutId id="2147483717" r:id="rId7"/>
    <p:sldLayoutId id="2147483685" r:id="rId8"/>
    <p:sldLayoutId id="2147483718" r:id="rId9"/>
    <p:sldLayoutId id="2147483687" r:id="rId10"/>
    <p:sldLayoutId id="2147483679" r:id="rId11"/>
  </p:sldLayoutIdLst>
  <p:hf hdr="0" ftr="0" dt="0"/>
  <p:txStyles>
    <p:titleStyle>
      <a:lvl1pPr algn="l" defTabSz="685800" rtl="0" eaLnBrk="1" fontAlgn="t" latinLnBrk="0" hangingPunct="1">
        <a:lnSpc>
          <a:spcPts val="3620"/>
        </a:lnSpc>
        <a:spcBef>
          <a:spcPct val="0"/>
        </a:spcBef>
        <a:buNone/>
        <a:defRPr sz="3600" b="0" i="0" kern="1200">
          <a:solidFill>
            <a:srgbClr val="C4141B"/>
          </a:solidFill>
          <a:latin typeface="Source Sans Pro Semibold" panose="020B0503030403020204" pitchFamily="34" charset="77"/>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b="0" i="0" kern="1200">
          <a:solidFill>
            <a:schemeClr val="tx1"/>
          </a:solidFill>
          <a:latin typeface="Source Sans Pro" panose="020B0503030403020204" pitchFamily="34"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4F5576C6-EB64-9C49-8D2E-BE84A91EFDF0}"/>
              </a:ext>
              <a:ext uri="{C183D7F6-B498-43B3-948B-1728B52AA6E4}">
                <adec:decorative xmlns:adec="http://schemas.microsoft.com/office/drawing/2017/decorative" val="1"/>
              </a:ext>
            </a:extLst>
          </p:cNvPr>
          <p:cNvPicPr>
            <a:picLocks noChangeAspect="1"/>
          </p:cNvPicPr>
          <p:nvPr/>
        </p:nvPicPr>
        <p:blipFill rotWithShape="1">
          <a:blip r:embed="rId3"/>
          <a:srcRect b="27196"/>
          <a:stretch/>
        </p:blipFill>
        <p:spPr>
          <a:xfrm>
            <a:off x="0" y="3818432"/>
            <a:ext cx="9144000" cy="389584"/>
          </a:xfrm>
          <a:prstGeom prst="rect">
            <a:avLst/>
          </a:prstGeom>
        </p:spPr>
      </p:pic>
      <p:pic>
        <p:nvPicPr>
          <p:cNvPr id="5" name="Grafik 4" descr="A man examines an older woman in a courtyard in front of green trees by the eye. He wears gloves and a magnifying glass on his head to examine the woman's eye better.">
            <a:extLst>
              <a:ext uri="{FF2B5EF4-FFF2-40B4-BE49-F238E27FC236}">
                <a16:creationId xmlns:a16="http://schemas.microsoft.com/office/drawing/2014/main" id="{9F359D34-FCD2-4813-9024-9FDF7DD03055}"/>
              </a:ext>
            </a:extLst>
          </p:cNvPr>
          <p:cNvPicPr>
            <a:picLocks noChangeAspect="1"/>
          </p:cNvPicPr>
          <p:nvPr/>
        </p:nvPicPr>
        <p:blipFill rotWithShape="1">
          <a:blip r:embed="rId4"/>
          <a:srcRect l="783" t="14717" r="24684" b="32517"/>
          <a:stretch/>
        </p:blipFill>
        <p:spPr>
          <a:xfrm>
            <a:off x="-1" y="-1"/>
            <a:ext cx="9144001" cy="4208017"/>
          </a:xfrm>
          <a:prstGeom prst="rect">
            <a:avLst/>
          </a:prstGeom>
        </p:spPr>
      </p:pic>
      <p:pic>
        <p:nvPicPr>
          <p:cNvPr id="8" name="Grafik 7">
            <a:extLst>
              <a:ext uri="{FF2B5EF4-FFF2-40B4-BE49-F238E27FC236}">
                <a16:creationId xmlns:a16="http://schemas.microsoft.com/office/drawing/2014/main" id="{4F71A9EF-AA78-E341-BE54-92F368561BD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94096" y="1551434"/>
            <a:ext cx="3438089" cy="3438089"/>
          </a:xfrm>
          <a:prstGeom prst="rect">
            <a:avLst/>
          </a:prstGeom>
        </p:spPr>
      </p:pic>
      <p:sp>
        <p:nvSpPr>
          <p:cNvPr id="9" name="Title 1">
            <a:extLst>
              <a:ext uri="{FF2B5EF4-FFF2-40B4-BE49-F238E27FC236}">
                <a16:creationId xmlns:a16="http://schemas.microsoft.com/office/drawing/2014/main" id="{D098830E-6387-6C4F-A083-0F10EB9D0FC4}"/>
              </a:ext>
            </a:extLst>
          </p:cNvPr>
          <p:cNvSpPr txBox="1">
            <a:spLocks noGrp="1"/>
          </p:cNvSpPr>
          <p:nvPr>
            <p:ph type="title" idx="4294967295"/>
          </p:nvPr>
        </p:nvSpPr>
        <p:spPr>
          <a:xfrm>
            <a:off x="1026166" y="2629735"/>
            <a:ext cx="2733575" cy="117287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685800" rtl="0" eaLnBrk="1" fontAlgn="base" latinLnBrk="0" hangingPunct="1">
              <a:lnSpc>
                <a:spcPts val="4000"/>
              </a:lnSpc>
              <a:spcBef>
                <a:spcPct val="0"/>
              </a:spcBef>
              <a:buNone/>
              <a:defRPr sz="4000" b="0" i="0" kern="1200">
                <a:solidFill>
                  <a:schemeClr val="bg1"/>
                </a:solidFill>
                <a:latin typeface="Source Sans Pro Semibold" panose="020B0503030403020204" pitchFamily="34" charset="77"/>
                <a:ea typeface="+mj-ea"/>
                <a:cs typeface="+mj-cs"/>
              </a:defRPr>
            </a:lvl1pPr>
          </a:lstStyle>
          <a:p>
            <a:pPr marL="0" marR="0" lvl="0" indent="0" algn="l" defTabSz="685800" rtl="0" eaLnBrk="1" fontAlgn="base" latinLnBrk="0" hangingPunct="1">
              <a:lnSpc>
                <a:spcPts val="2800"/>
              </a:lnSpc>
              <a:spcBef>
                <a:spcPct val="0"/>
              </a:spcBef>
              <a:spcAft>
                <a:spcPts val="0"/>
              </a:spcAft>
              <a:buClrTx/>
              <a:buSzTx/>
              <a:buFontTx/>
              <a:buNone/>
              <a:tabLst/>
              <a:defRPr/>
            </a:pPr>
            <a:r>
              <a:rPr kumimoji="0" lang="de-DE" sz="2800" b="0" i="0" u="none" strike="noStrike" kern="1200" cap="none" spc="0" normalizeH="0" baseline="0" noProof="0" dirty="0">
                <a:ln>
                  <a:noFill/>
                </a:ln>
                <a:solidFill>
                  <a:schemeClr val="bg1"/>
                </a:solidFill>
                <a:effectLst/>
                <a:uLnTx/>
                <a:uFillTx/>
                <a:latin typeface="Source Sans Pro Semibold" panose="020B0503030403020204" pitchFamily="34" charset="77"/>
                <a:ea typeface="+mj-ea"/>
                <a:cs typeface="+mj-cs"/>
              </a:rPr>
              <a:t>Analyse functionality in ProMIS</a:t>
            </a:r>
            <a:endParaRPr kumimoji="0" lang="en-US" sz="2800" b="0" i="0" u="none" strike="noStrike" kern="1200" cap="none" spc="0" normalizeH="0" baseline="0" noProof="0" dirty="0">
              <a:ln>
                <a:noFill/>
              </a:ln>
              <a:solidFill>
                <a:schemeClr val="bg1"/>
              </a:solidFill>
              <a:effectLst/>
              <a:uLnTx/>
              <a:uFillTx/>
              <a:latin typeface="Source Sans Pro Semibold" panose="020B0503030403020204" pitchFamily="34" charset="77"/>
              <a:ea typeface="+mj-ea"/>
              <a:cs typeface="+mj-cs"/>
            </a:endParaRPr>
          </a:p>
        </p:txBody>
      </p:sp>
      <p:sp>
        <p:nvSpPr>
          <p:cNvPr id="6" name="Textfeld 5">
            <a:extLst>
              <a:ext uri="{FF2B5EF4-FFF2-40B4-BE49-F238E27FC236}">
                <a16:creationId xmlns:a16="http://schemas.microsoft.com/office/drawing/2014/main" id="{FBC8530A-6B58-49FE-8756-22DB31BA6172}"/>
              </a:ext>
              <a:ext uri="{C183D7F6-B498-43B3-948B-1728B52AA6E4}">
                <adec:decorative xmlns:adec="http://schemas.microsoft.com/office/drawing/2017/decorative" val="1"/>
              </a:ext>
            </a:extLst>
          </p:cNvPr>
          <p:cNvSpPr txBox="1"/>
          <p:nvPr/>
        </p:nvSpPr>
        <p:spPr>
          <a:xfrm rot="16200000">
            <a:off x="-405966" y="3193141"/>
            <a:ext cx="1095172" cy="230832"/>
          </a:xfrm>
          <a:prstGeom prst="rect">
            <a:avLst/>
          </a:prstGeom>
          <a:noFill/>
        </p:spPr>
        <p:txBody>
          <a:bodyPr wrap="none" rtlCol="0">
            <a:spAutoFit/>
          </a:bodyPr>
          <a:lstStyle/>
          <a:p>
            <a:r>
              <a:rPr lang="de-DE" sz="900">
                <a:solidFill>
                  <a:srgbClr val="FCFCFC"/>
                </a:solidFill>
                <a:latin typeface="Source Sans Pro" panose="020B0503030403020204" pitchFamily="34" charset="0"/>
                <a:ea typeface="Source Sans Pro" panose="020B0503030403020204" pitchFamily="34" charset="0"/>
              </a:rPr>
              <a:t>© CBM / Trenchard</a:t>
            </a:r>
          </a:p>
        </p:txBody>
      </p:sp>
    </p:spTree>
    <p:extLst>
      <p:ext uri="{BB962C8B-B14F-4D97-AF65-F5344CB8AC3E}">
        <p14:creationId xmlns:p14="http://schemas.microsoft.com/office/powerpoint/2010/main" val="1996342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C59D-CF0F-9E4C-66F2-A1AEC30F2C07}"/>
              </a:ext>
            </a:extLst>
          </p:cNvPr>
          <p:cNvSpPr>
            <a:spLocks noGrp="1"/>
          </p:cNvSpPr>
          <p:nvPr>
            <p:ph type="title"/>
          </p:nvPr>
        </p:nvSpPr>
        <p:spPr/>
        <p:txBody>
          <a:bodyPr anchor="t">
            <a:normAutofit/>
          </a:bodyPr>
          <a:lstStyle/>
          <a:p>
            <a:r>
              <a:rPr lang="en-GB"/>
              <a:t>Analyse – Key messages</a:t>
            </a:r>
          </a:p>
        </p:txBody>
      </p:sp>
      <p:graphicFrame>
        <p:nvGraphicFramePr>
          <p:cNvPr id="6" name="Content Placeholder 2">
            <a:extLst>
              <a:ext uri="{FF2B5EF4-FFF2-40B4-BE49-F238E27FC236}">
                <a16:creationId xmlns:a16="http://schemas.microsoft.com/office/drawing/2014/main" id="{4BFAA3D6-4A49-88A6-FECF-9D334D5F99B9}"/>
              </a:ext>
            </a:extLst>
          </p:cNvPr>
          <p:cNvGraphicFramePr>
            <a:graphicFrameLocks noGrp="1"/>
          </p:cNvGraphicFramePr>
          <p:nvPr>
            <p:ph sz="half" idx="1"/>
            <p:extLst>
              <p:ext uri="{D42A27DB-BD31-4B8C-83A1-F6EECF244321}">
                <p14:modId xmlns:p14="http://schemas.microsoft.com/office/powerpoint/2010/main" val="637846233"/>
              </p:ext>
            </p:extLst>
          </p:nvPr>
        </p:nvGraphicFramePr>
        <p:xfrm>
          <a:off x="793750" y="1685925"/>
          <a:ext cx="7556500" cy="3297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26EAF941-6E16-8384-7B8D-72C356B3FCC2}"/>
              </a:ext>
            </a:extLst>
          </p:cNvPr>
          <p:cNvSpPr>
            <a:spLocks noGrp="1"/>
          </p:cNvSpPr>
          <p:nvPr>
            <p:ph type="sldNum" sz="quarter" idx="4"/>
          </p:nvPr>
        </p:nvSpPr>
        <p:spPr/>
        <p:txBody>
          <a:bodyPr>
            <a:normAutofit/>
          </a:bodyPr>
          <a:lstStyle/>
          <a:p>
            <a:pPr>
              <a:spcAft>
                <a:spcPts val="600"/>
              </a:spcAft>
            </a:pPr>
            <a:fld id="{06A3B5ED-B1C0-4FCF-B405-E8D0BFB4F1F6}" type="slidenum">
              <a:rPr lang="de-DE" smtClean="0"/>
              <a:pPr>
                <a:spcAft>
                  <a:spcPts val="600"/>
                </a:spcAft>
              </a:pPr>
              <a:t>2</a:t>
            </a:fld>
            <a:endParaRPr lang="de-DE"/>
          </a:p>
        </p:txBody>
      </p:sp>
    </p:spTree>
    <p:extLst>
      <p:ext uri="{BB962C8B-B14F-4D97-AF65-F5344CB8AC3E}">
        <p14:creationId xmlns:p14="http://schemas.microsoft.com/office/powerpoint/2010/main" val="12782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7CFDC74-6B6D-4A9C-92DB-17D20D79677D}"/>
              </a:ext>
            </a:extLst>
          </p:cNvPr>
          <p:cNvPicPr>
            <a:picLocks noChangeAspect="1"/>
          </p:cNvPicPr>
          <p:nvPr/>
        </p:nvPicPr>
        <p:blipFill>
          <a:blip r:embed="rId2"/>
          <a:stretch>
            <a:fillRect/>
          </a:stretch>
        </p:blipFill>
        <p:spPr>
          <a:xfrm>
            <a:off x="623292" y="1247368"/>
            <a:ext cx="1864519" cy="4164806"/>
          </a:xfrm>
          <a:prstGeom prst="rect">
            <a:avLst/>
          </a:prstGeom>
        </p:spPr>
      </p:pic>
      <p:sp>
        <p:nvSpPr>
          <p:cNvPr id="2" name="Title 1"/>
          <p:cNvSpPr>
            <a:spLocks noGrp="1"/>
          </p:cNvSpPr>
          <p:nvPr>
            <p:ph type="title"/>
          </p:nvPr>
        </p:nvSpPr>
        <p:spPr/>
        <p:txBody>
          <a:bodyPr/>
          <a:lstStyle/>
          <a:p>
            <a:r>
              <a:rPr lang="en-GB"/>
              <a:t>Analyse – intro</a:t>
            </a:r>
          </a:p>
        </p:txBody>
      </p:sp>
      <p:sp>
        <p:nvSpPr>
          <p:cNvPr id="3" name="Content Placeholder 2"/>
          <p:cNvSpPr>
            <a:spLocks noGrp="1"/>
          </p:cNvSpPr>
          <p:nvPr>
            <p:ph sz="half" idx="1"/>
          </p:nvPr>
        </p:nvSpPr>
        <p:spPr>
          <a:xfrm>
            <a:off x="2555176" y="1266837"/>
            <a:ext cx="5990618" cy="2561679"/>
          </a:xfrm>
        </p:spPr>
        <p:txBody>
          <a:bodyPr>
            <a:normAutofit/>
          </a:bodyPr>
          <a:lstStyle/>
          <a:p>
            <a:pPr>
              <a:lnSpc>
                <a:spcPct val="100000"/>
              </a:lnSpc>
              <a:spcBef>
                <a:spcPts val="450"/>
              </a:spcBef>
              <a:spcAft>
                <a:spcPts val="300"/>
              </a:spcAft>
              <a:buSzPct val="75000"/>
            </a:pPr>
            <a:r>
              <a:rPr lang="en-GB" sz="16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Analyse enables users to extract information that’s been input in the various forms, tables and tabs across the system</a:t>
            </a:r>
          </a:p>
          <a:p>
            <a:pPr>
              <a:lnSpc>
                <a:spcPct val="100000"/>
              </a:lnSpc>
              <a:spcBef>
                <a:spcPts val="450"/>
              </a:spcBef>
              <a:spcAft>
                <a:spcPts val="300"/>
              </a:spcAft>
              <a:buSzPct val="75000"/>
            </a:pPr>
            <a:r>
              <a:rPr lang="en-GB" sz="16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The ‘Primary table’ is selected first and a checklist appears of all the form fields of the table selected (e.g. if Project was selected, the checklist would be all the fields on the Project entity form)</a:t>
            </a:r>
          </a:p>
          <a:p>
            <a:pPr>
              <a:lnSpc>
                <a:spcPct val="100000"/>
              </a:lnSpc>
              <a:spcBef>
                <a:spcPts val="450"/>
              </a:spcBef>
              <a:spcAft>
                <a:spcPts val="300"/>
              </a:spcAft>
              <a:buSzPct val="75000"/>
            </a:pPr>
            <a:r>
              <a:rPr lang="en-GB" sz="16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The fields required in the report are ticked to be selected, think of them as columns in an Excel report</a:t>
            </a:r>
          </a:p>
          <a:p>
            <a:pPr>
              <a:lnSpc>
                <a:spcPct val="100000"/>
              </a:lnSpc>
              <a:spcBef>
                <a:spcPts val="450"/>
              </a:spcBef>
              <a:spcAft>
                <a:spcPts val="300"/>
              </a:spcAft>
              <a:buSzPct val="75000"/>
            </a:pPr>
            <a:r>
              <a:rPr lang="en-GB" sz="16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To create the report, the ‘Generate’ button is clicked and a table of data will appear at the bottom of the screen</a:t>
            </a:r>
          </a:p>
        </p:txBody>
      </p:sp>
      <p:sp>
        <p:nvSpPr>
          <p:cNvPr id="6" name="Rectangle: Rounded Corners 5">
            <a:extLst>
              <a:ext uri="{FF2B5EF4-FFF2-40B4-BE49-F238E27FC236}">
                <a16:creationId xmlns:a16="http://schemas.microsoft.com/office/drawing/2014/main" id="{0E0AFB48-5B9D-4383-958C-8CB2696BC09C}"/>
              </a:ext>
            </a:extLst>
          </p:cNvPr>
          <p:cNvSpPr/>
          <p:nvPr/>
        </p:nvSpPr>
        <p:spPr>
          <a:xfrm>
            <a:off x="722335" y="2686050"/>
            <a:ext cx="1506515" cy="29471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 name="Rectangle: Rounded Corners 6">
            <a:extLst>
              <a:ext uri="{FF2B5EF4-FFF2-40B4-BE49-F238E27FC236}">
                <a16:creationId xmlns:a16="http://schemas.microsoft.com/office/drawing/2014/main" id="{096E0EC1-182A-4BDD-BDBE-40FC5C4B812A}"/>
              </a:ext>
            </a:extLst>
          </p:cNvPr>
          <p:cNvSpPr/>
          <p:nvPr/>
        </p:nvSpPr>
        <p:spPr>
          <a:xfrm>
            <a:off x="722335" y="3367927"/>
            <a:ext cx="1506515" cy="42334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pic>
        <p:nvPicPr>
          <p:cNvPr id="9" name="Picture 8">
            <a:extLst>
              <a:ext uri="{FF2B5EF4-FFF2-40B4-BE49-F238E27FC236}">
                <a16:creationId xmlns:a16="http://schemas.microsoft.com/office/drawing/2014/main" id="{4C08D0D6-4F63-4D0C-AEA4-D35B89A80D87}"/>
              </a:ext>
            </a:extLst>
          </p:cNvPr>
          <p:cNvPicPr>
            <a:picLocks noChangeAspect="1"/>
          </p:cNvPicPr>
          <p:nvPr/>
        </p:nvPicPr>
        <p:blipFill>
          <a:blip r:embed="rId3"/>
          <a:stretch>
            <a:fillRect/>
          </a:stretch>
        </p:blipFill>
        <p:spPr>
          <a:xfrm>
            <a:off x="2513010" y="3935247"/>
            <a:ext cx="6630990" cy="1411901"/>
          </a:xfrm>
          <a:prstGeom prst="rect">
            <a:avLst/>
          </a:prstGeom>
          <a:ln>
            <a:solidFill>
              <a:schemeClr val="bg1">
                <a:lumMod val="75000"/>
              </a:schemeClr>
            </a:solidFill>
          </a:ln>
        </p:spPr>
      </p:pic>
      <p:sp>
        <p:nvSpPr>
          <p:cNvPr id="12" name="Rectangle: Rounded Corners 11">
            <a:extLst>
              <a:ext uri="{FF2B5EF4-FFF2-40B4-BE49-F238E27FC236}">
                <a16:creationId xmlns:a16="http://schemas.microsoft.com/office/drawing/2014/main" id="{44EEC015-BCDA-4B32-8790-14213ED3CD25}"/>
              </a:ext>
            </a:extLst>
          </p:cNvPr>
          <p:cNvSpPr/>
          <p:nvPr/>
        </p:nvSpPr>
        <p:spPr>
          <a:xfrm>
            <a:off x="722335" y="5155406"/>
            <a:ext cx="506390" cy="19174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3" name="Arrow: Right 12">
            <a:extLst>
              <a:ext uri="{FF2B5EF4-FFF2-40B4-BE49-F238E27FC236}">
                <a16:creationId xmlns:a16="http://schemas.microsoft.com/office/drawing/2014/main" id="{0342C3C9-C68B-40B0-BFDE-D4609835D013}"/>
              </a:ext>
            </a:extLst>
          </p:cNvPr>
          <p:cNvSpPr/>
          <p:nvPr/>
        </p:nvSpPr>
        <p:spPr>
          <a:xfrm>
            <a:off x="2095500" y="4524375"/>
            <a:ext cx="392311" cy="294714"/>
          </a:xfrm>
          <a:prstGeom prst="rightArrow">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4" name="Slide Number Placeholder 3">
            <a:extLst>
              <a:ext uri="{FF2B5EF4-FFF2-40B4-BE49-F238E27FC236}">
                <a16:creationId xmlns:a16="http://schemas.microsoft.com/office/drawing/2014/main" id="{BC7BF337-94B3-A6B0-9BE9-A63B85046FC2}"/>
              </a:ext>
            </a:extLst>
          </p:cNvPr>
          <p:cNvSpPr>
            <a:spLocks noGrp="1"/>
          </p:cNvSpPr>
          <p:nvPr>
            <p:ph type="sldNum" sz="quarter" idx="4"/>
          </p:nvPr>
        </p:nvSpPr>
        <p:spPr/>
        <p:txBody>
          <a:bodyPr/>
          <a:lstStyle/>
          <a:p>
            <a:fld id="{06A3B5ED-B1C0-4FCF-B405-E8D0BFB4F1F6}" type="slidenum">
              <a:rPr lang="de-DE" smtClean="0"/>
              <a:pPr/>
              <a:t>3</a:t>
            </a:fld>
            <a:endParaRPr lang="en-GB"/>
          </a:p>
        </p:txBody>
      </p:sp>
    </p:spTree>
    <p:extLst>
      <p:ext uri="{BB962C8B-B14F-4D97-AF65-F5344CB8AC3E}">
        <p14:creationId xmlns:p14="http://schemas.microsoft.com/office/powerpoint/2010/main" val="1503226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3F3071-026C-489D-910E-D054CADA7677}"/>
              </a:ext>
            </a:extLst>
          </p:cNvPr>
          <p:cNvPicPr>
            <a:picLocks noChangeAspect="1"/>
          </p:cNvPicPr>
          <p:nvPr/>
        </p:nvPicPr>
        <p:blipFill>
          <a:blip r:embed="rId2"/>
          <a:stretch>
            <a:fillRect/>
          </a:stretch>
        </p:blipFill>
        <p:spPr>
          <a:xfrm>
            <a:off x="628651" y="1553767"/>
            <a:ext cx="7392590" cy="3435266"/>
          </a:xfrm>
          <a:prstGeom prst="rect">
            <a:avLst/>
          </a:prstGeom>
        </p:spPr>
      </p:pic>
      <p:sp>
        <p:nvSpPr>
          <p:cNvPr id="2" name="Title 1">
            <a:extLst>
              <a:ext uri="{FF2B5EF4-FFF2-40B4-BE49-F238E27FC236}">
                <a16:creationId xmlns:a16="http://schemas.microsoft.com/office/drawing/2014/main" id="{BEBE3951-3E4D-4750-96EF-3CA9457E4D42}"/>
              </a:ext>
            </a:extLst>
          </p:cNvPr>
          <p:cNvSpPr>
            <a:spLocks noGrp="1"/>
          </p:cNvSpPr>
          <p:nvPr>
            <p:ph type="title"/>
          </p:nvPr>
        </p:nvSpPr>
        <p:spPr/>
        <p:txBody>
          <a:bodyPr/>
          <a:lstStyle/>
          <a:p>
            <a:r>
              <a:rPr lang="en-GB"/>
              <a:t>Analyse – Secondary tables </a:t>
            </a:r>
          </a:p>
        </p:txBody>
      </p:sp>
      <p:sp>
        <p:nvSpPr>
          <p:cNvPr id="3" name="Content Placeholder 2">
            <a:extLst>
              <a:ext uri="{FF2B5EF4-FFF2-40B4-BE49-F238E27FC236}">
                <a16:creationId xmlns:a16="http://schemas.microsoft.com/office/drawing/2014/main" id="{E94633BF-469F-4A82-B122-C82F57D164B9}"/>
              </a:ext>
            </a:extLst>
          </p:cNvPr>
          <p:cNvSpPr>
            <a:spLocks noGrp="1"/>
          </p:cNvSpPr>
          <p:nvPr>
            <p:ph sz="half" idx="1"/>
          </p:nvPr>
        </p:nvSpPr>
        <p:spPr>
          <a:xfrm>
            <a:off x="2507239" y="3520867"/>
            <a:ext cx="5795337" cy="1444241"/>
          </a:xfrm>
        </p:spPr>
        <p:txBody>
          <a:bodyPr>
            <a:normAutofit/>
          </a:bodyPr>
          <a:lstStyle/>
          <a:p>
            <a:r>
              <a:rPr lang="en-GB" sz="1600">
                <a:solidFill>
                  <a:srgbClr val="000000"/>
                </a:solidFill>
              </a:rPr>
              <a:t>When a table is selected in the ‘Primary table’ field, a series of other tables appear as options based on that selection.</a:t>
            </a:r>
          </a:p>
          <a:p>
            <a:r>
              <a:rPr lang="en-GB" sz="1600">
                <a:solidFill>
                  <a:srgbClr val="000000"/>
                </a:solidFill>
              </a:rPr>
              <a:t>Click on any to expand the table and see the checklist within</a:t>
            </a:r>
          </a:p>
          <a:p>
            <a:r>
              <a:rPr lang="en-GB" sz="1600">
                <a:solidFill>
                  <a:srgbClr val="000000"/>
                </a:solidFill>
              </a:rPr>
              <a:t>This allows a report to be created from related data across the system</a:t>
            </a:r>
          </a:p>
        </p:txBody>
      </p:sp>
      <p:sp>
        <p:nvSpPr>
          <p:cNvPr id="6" name="Rectangle: Rounded Corners 5">
            <a:extLst>
              <a:ext uri="{FF2B5EF4-FFF2-40B4-BE49-F238E27FC236}">
                <a16:creationId xmlns:a16="http://schemas.microsoft.com/office/drawing/2014/main" id="{80834EDE-20BB-4246-993F-5373F51B1A77}"/>
              </a:ext>
            </a:extLst>
          </p:cNvPr>
          <p:cNvSpPr/>
          <p:nvPr/>
        </p:nvSpPr>
        <p:spPr>
          <a:xfrm>
            <a:off x="2112985" y="1949299"/>
            <a:ext cx="5889206" cy="130825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4" name="Slide Number Placeholder 3">
            <a:extLst>
              <a:ext uri="{FF2B5EF4-FFF2-40B4-BE49-F238E27FC236}">
                <a16:creationId xmlns:a16="http://schemas.microsoft.com/office/drawing/2014/main" id="{F1FF5483-1DAB-B366-BAAA-547357FDE567}"/>
              </a:ext>
            </a:extLst>
          </p:cNvPr>
          <p:cNvSpPr>
            <a:spLocks noGrp="1"/>
          </p:cNvSpPr>
          <p:nvPr>
            <p:ph type="sldNum" sz="quarter" idx="4"/>
          </p:nvPr>
        </p:nvSpPr>
        <p:spPr/>
        <p:txBody>
          <a:bodyPr/>
          <a:lstStyle/>
          <a:p>
            <a:fld id="{06A3B5ED-B1C0-4FCF-B405-E8D0BFB4F1F6}" type="slidenum">
              <a:rPr lang="de-DE" smtClean="0"/>
              <a:pPr/>
              <a:t>4</a:t>
            </a:fld>
            <a:endParaRPr lang="en-GB"/>
          </a:p>
        </p:txBody>
      </p:sp>
    </p:spTree>
    <p:extLst>
      <p:ext uri="{BB962C8B-B14F-4D97-AF65-F5344CB8AC3E}">
        <p14:creationId xmlns:p14="http://schemas.microsoft.com/office/powerpoint/2010/main" val="630636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4582-C8C2-49B3-9CD7-1653A5419849}"/>
              </a:ext>
            </a:extLst>
          </p:cNvPr>
          <p:cNvSpPr>
            <a:spLocks noGrp="1"/>
          </p:cNvSpPr>
          <p:nvPr>
            <p:ph type="title"/>
          </p:nvPr>
        </p:nvSpPr>
        <p:spPr/>
        <p:txBody>
          <a:bodyPr/>
          <a:lstStyle/>
          <a:p>
            <a:r>
              <a:rPr lang="en-GB"/>
              <a:t>Analyse – the generated report</a:t>
            </a:r>
          </a:p>
        </p:txBody>
      </p:sp>
      <p:pic>
        <p:nvPicPr>
          <p:cNvPr id="4" name="Picture 3">
            <a:extLst>
              <a:ext uri="{FF2B5EF4-FFF2-40B4-BE49-F238E27FC236}">
                <a16:creationId xmlns:a16="http://schemas.microsoft.com/office/drawing/2014/main" id="{266F8BE2-9ADB-442A-815D-991E056B68D7}"/>
              </a:ext>
            </a:extLst>
          </p:cNvPr>
          <p:cNvPicPr>
            <a:picLocks noChangeAspect="1"/>
          </p:cNvPicPr>
          <p:nvPr/>
        </p:nvPicPr>
        <p:blipFill>
          <a:blip r:embed="rId2"/>
          <a:stretch>
            <a:fillRect/>
          </a:stretch>
        </p:blipFill>
        <p:spPr>
          <a:xfrm>
            <a:off x="415528" y="3001566"/>
            <a:ext cx="8465344" cy="2321719"/>
          </a:xfrm>
          <a:prstGeom prst="rect">
            <a:avLst/>
          </a:prstGeom>
          <a:ln>
            <a:solidFill>
              <a:schemeClr val="bg1">
                <a:lumMod val="75000"/>
              </a:schemeClr>
            </a:solidFill>
          </a:ln>
        </p:spPr>
      </p:pic>
      <p:sp>
        <p:nvSpPr>
          <p:cNvPr id="5" name="TextBox 4">
            <a:extLst>
              <a:ext uri="{FF2B5EF4-FFF2-40B4-BE49-F238E27FC236}">
                <a16:creationId xmlns:a16="http://schemas.microsoft.com/office/drawing/2014/main" id="{8AB1E2AC-F3C4-4F3E-878D-B3BD2833A530}"/>
              </a:ext>
            </a:extLst>
          </p:cNvPr>
          <p:cNvSpPr txBox="1"/>
          <p:nvPr/>
        </p:nvSpPr>
        <p:spPr>
          <a:xfrm>
            <a:off x="840904" y="3001565"/>
            <a:ext cx="891591" cy="253916"/>
          </a:xfrm>
          <a:prstGeom prst="rect">
            <a:avLst/>
          </a:prstGeom>
          <a:noFill/>
          <a:ln>
            <a:noFill/>
          </a:ln>
        </p:spPr>
        <p:txBody>
          <a:bodyPr wrap="none" rtlCol="0">
            <a:spAutoFit/>
          </a:bodyPr>
          <a:lstStyle/>
          <a:p>
            <a:r>
              <a:rPr lang="en-GB" sz="1050" b="1">
                <a:solidFill>
                  <a:schemeClr val="accent4"/>
                </a:solidFill>
              </a:rPr>
              <a:t>Table name</a:t>
            </a:r>
          </a:p>
        </p:txBody>
      </p:sp>
      <p:sp>
        <p:nvSpPr>
          <p:cNvPr id="6" name="TextBox 5">
            <a:extLst>
              <a:ext uri="{FF2B5EF4-FFF2-40B4-BE49-F238E27FC236}">
                <a16:creationId xmlns:a16="http://schemas.microsoft.com/office/drawing/2014/main" id="{2D3FF77E-DC67-433A-B8EE-6B83AC071BE2}"/>
              </a:ext>
            </a:extLst>
          </p:cNvPr>
          <p:cNvSpPr txBox="1"/>
          <p:nvPr/>
        </p:nvSpPr>
        <p:spPr>
          <a:xfrm>
            <a:off x="1021879" y="3190844"/>
            <a:ext cx="846707" cy="253916"/>
          </a:xfrm>
          <a:prstGeom prst="rect">
            <a:avLst/>
          </a:prstGeom>
          <a:noFill/>
          <a:ln>
            <a:noFill/>
          </a:ln>
        </p:spPr>
        <p:txBody>
          <a:bodyPr wrap="none" rtlCol="0">
            <a:spAutoFit/>
          </a:bodyPr>
          <a:lstStyle/>
          <a:p>
            <a:r>
              <a:rPr lang="en-GB" sz="1050" b="1">
                <a:solidFill>
                  <a:schemeClr val="accent4"/>
                </a:solidFill>
              </a:rPr>
              <a:t>Field name</a:t>
            </a:r>
          </a:p>
        </p:txBody>
      </p:sp>
      <p:sp>
        <p:nvSpPr>
          <p:cNvPr id="3" name="Content Placeholder 2">
            <a:extLst>
              <a:ext uri="{FF2B5EF4-FFF2-40B4-BE49-F238E27FC236}">
                <a16:creationId xmlns:a16="http://schemas.microsoft.com/office/drawing/2014/main" id="{431CA59F-5205-419E-A925-075D465A66FA}"/>
              </a:ext>
            </a:extLst>
          </p:cNvPr>
          <p:cNvSpPr>
            <a:spLocks noGrp="1"/>
          </p:cNvSpPr>
          <p:nvPr>
            <p:ph sz="half" idx="1"/>
          </p:nvPr>
        </p:nvSpPr>
        <p:spPr>
          <a:xfrm>
            <a:off x="793488" y="1250339"/>
            <a:ext cx="7557025" cy="1697960"/>
          </a:xfrm>
        </p:spPr>
        <p:txBody>
          <a:bodyPr>
            <a:normAutofit/>
          </a:bodyPr>
          <a:lstStyle/>
          <a:p>
            <a:pPr>
              <a:lnSpc>
                <a:spcPct val="100000"/>
              </a:lnSpc>
              <a:spcBef>
                <a:spcPts val="450"/>
              </a:spcBef>
              <a:spcAft>
                <a:spcPts val="300"/>
              </a:spcAft>
              <a:buSzPct val="75000"/>
            </a:pPr>
            <a:r>
              <a:rPr lang="en-GB" sz="1600">
                <a:solidFill>
                  <a:srgbClr val="000000"/>
                </a:solidFill>
                <a:ea typeface="Open Sans Light" panose="020B0306030504020204" pitchFamily="34" charset="0"/>
                <a:cs typeface="Open Sans Light" panose="020B0306030504020204" pitchFamily="34" charset="0"/>
              </a:rPr>
              <a:t>When the ‘Generate’ button is clicked and the report appears at the bottom of the screen (scroll down to view it), the first row is the name of the table, the second row is the name of the field ticked in the checklist</a:t>
            </a:r>
          </a:p>
          <a:p>
            <a:pPr>
              <a:lnSpc>
                <a:spcPct val="100000"/>
              </a:lnSpc>
              <a:spcBef>
                <a:spcPts val="450"/>
              </a:spcBef>
              <a:spcAft>
                <a:spcPts val="300"/>
              </a:spcAft>
              <a:buSzPct val="75000"/>
            </a:pPr>
            <a:r>
              <a:rPr lang="en-GB" sz="1600">
                <a:solidFill>
                  <a:srgbClr val="000000"/>
                </a:solidFill>
                <a:ea typeface="Open Sans Light" panose="020B0306030504020204" pitchFamily="34" charset="0"/>
                <a:cs typeface="Open Sans Light" panose="020B0306030504020204" pitchFamily="34" charset="0"/>
              </a:rPr>
              <a:t>If entries in the report appear in blue text, these are links to the mentioned page, click on the entry to open it in the same tab, or right click as select ‘Open in new tab’ to open it is a separate tab</a:t>
            </a:r>
          </a:p>
        </p:txBody>
      </p:sp>
      <p:sp>
        <p:nvSpPr>
          <p:cNvPr id="7" name="Slide Number Placeholder 6">
            <a:extLst>
              <a:ext uri="{FF2B5EF4-FFF2-40B4-BE49-F238E27FC236}">
                <a16:creationId xmlns:a16="http://schemas.microsoft.com/office/drawing/2014/main" id="{ED425EB6-4FF6-6055-0519-DD6039708B80}"/>
              </a:ext>
            </a:extLst>
          </p:cNvPr>
          <p:cNvSpPr>
            <a:spLocks noGrp="1"/>
          </p:cNvSpPr>
          <p:nvPr>
            <p:ph type="sldNum" sz="quarter" idx="4"/>
          </p:nvPr>
        </p:nvSpPr>
        <p:spPr/>
        <p:txBody>
          <a:bodyPr/>
          <a:lstStyle/>
          <a:p>
            <a:fld id="{06A3B5ED-B1C0-4FCF-B405-E8D0BFB4F1F6}" type="slidenum">
              <a:rPr lang="de-DE" smtClean="0"/>
              <a:pPr/>
              <a:t>5</a:t>
            </a:fld>
            <a:endParaRPr lang="en-GB"/>
          </a:p>
        </p:txBody>
      </p:sp>
    </p:spTree>
    <p:extLst>
      <p:ext uri="{BB962C8B-B14F-4D97-AF65-F5344CB8AC3E}">
        <p14:creationId xmlns:p14="http://schemas.microsoft.com/office/powerpoint/2010/main" val="245099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Analyse – Filter </a:t>
            </a:r>
          </a:p>
        </p:txBody>
      </p:sp>
      <p:sp>
        <p:nvSpPr>
          <p:cNvPr id="4" name="TextBox 3"/>
          <p:cNvSpPr txBox="1"/>
          <p:nvPr/>
        </p:nvSpPr>
        <p:spPr>
          <a:xfrm>
            <a:off x="770626" y="3393839"/>
            <a:ext cx="2293144" cy="969496"/>
          </a:xfrm>
          <a:prstGeom prst="rect">
            <a:avLst/>
          </a:prstGeom>
          <a:noFill/>
        </p:spPr>
        <p:txBody>
          <a:bodyPr wrap="square" rtlCol="0">
            <a:spAutoFit/>
          </a:bodyPr>
          <a:lstStyle/>
          <a:p>
            <a:pPr marL="0" lvl="1"/>
            <a:r>
              <a:rPr lang="en-GB" sz="1425">
                <a:solidFill>
                  <a:srgbClr val="716951"/>
                </a:solidFill>
                <a:ea typeface="Open Sans Light" panose="020B0306030504020204" pitchFamily="34" charset="0"/>
                <a:cs typeface="Open Sans Light" panose="020B0306030504020204" pitchFamily="34" charset="0"/>
              </a:rPr>
              <a:t>First field: Lists the fields selected (column headings) </a:t>
            </a:r>
          </a:p>
          <a:p>
            <a:pPr marL="0" lvl="1"/>
            <a:r>
              <a:rPr lang="en-GB" sz="1425">
                <a:solidFill>
                  <a:srgbClr val="716951"/>
                </a:solidFill>
                <a:ea typeface="Open Sans Light" panose="020B0306030504020204" pitchFamily="34" charset="0"/>
                <a:cs typeface="Open Sans Light" panose="020B0306030504020204" pitchFamily="34" charset="0"/>
              </a:rPr>
              <a:t>- select the field you want to filter on</a:t>
            </a:r>
            <a:endParaRPr lang="en-GB" sz="1050">
              <a:solidFill>
                <a:srgbClr val="716951"/>
              </a:solidFill>
            </a:endParaRPr>
          </a:p>
        </p:txBody>
      </p:sp>
      <p:sp>
        <p:nvSpPr>
          <p:cNvPr id="5" name="TextBox 4"/>
          <p:cNvSpPr txBox="1"/>
          <p:nvPr/>
        </p:nvSpPr>
        <p:spPr>
          <a:xfrm>
            <a:off x="3063770" y="3393839"/>
            <a:ext cx="2711053" cy="1044132"/>
          </a:xfrm>
          <a:prstGeom prst="rect">
            <a:avLst/>
          </a:prstGeom>
          <a:noFill/>
        </p:spPr>
        <p:txBody>
          <a:bodyPr wrap="square" rtlCol="0">
            <a:spAutoFit/>
          </a:bodyPr>
          <a:lstStyle/>
          <a:p>
            <a:pPr>
              <a:lnSpc>
                <a:spcPct val="110000"/>
              </a:lnSpc>
              <a:spcBef>
                <a:spcPts val="300"/>
              </a:spcBef>
              <a:spcAft>
                <a:spcPts val="300"/>
              </a:spcAft>
              <a:buSzPct val="75000"/>
            </a:pPr>
            <a:r>
              <a:rPr lang="en-GB" sz="1425">
                <a:solidFill>
                  <a:srgbClr val="716951"/>
                </a:solidFill>
                <a:ea typeface="Open Sans Light" panose="020B0306030504020204" pitchFamily="34" charset="0"/>
                <a:cs typeface="Open Sans Light" panose="020B0306030504020204" pitchFamily="34" charset="0"/>
              </a:rPr>
              <a:t>Second field: The options that appear depend on the field type selected in the first field </a:t>
            </a:r>
            <a:r>
              <a:rPr lang="en-GB" sz="1425" i="1">
                <a:solidFill>
                  <a:srgbClr val="716951"/>
                </a:solidFill>
                <a:ea typeface="Open Sans Light" panose="020B0306030504020204" pitchFamily="34" charset="0"/>
                <a:cs typeface="Open Sans Light" panose="020B0306030504020204" pitchFamily="34" charset="0"/>
              </a:rPr>
              <a:t>(more details on next slide)</a:t>
            </a:r>
          </a:p>
        </p:txBody>
      </p:sp>
      <p:sp>
        <p:nvSpPr>
          <p:cNvPr id="6" name="TextBox 5"/>
          <p:cNvSpPr txBox="1"/>
          <p:nvPr/>
        </p:nvSpPr>
        <p:spPr>
          <a:xfrm>
            <a:off x="5856976" y="3393839"/>
            <a:ext cx="2793206" cy="1323824"/>
          </a:xfrm>
          <a:prstGeom prst="rect">
            <a:avLst/>
          </a:prstGeom>
          <a:noFill/>
        </p:spPr>
        <p:txBody>
          <a:bodyPr wrap="square" rtlCol="0">
            <a:spAutoFit/>
          </a:bodyPr>
          <a:lstStyle/>
          <a:p>
            <a:pPr>
              <a:lnSpc>
                <a:spcPct val="110000"/>
              </a:lnSpc>
              <a:spcBef>
                <a:spcPts val="300"/>
              </a:spcBef>
              <a:buSzPct val="75000"/>
            </a:pPr>
            <a:r>
              <a:rPr lang="en-GB" sz="1425">
                <a:solidFill>
                  <a:srgbClr val="716951"/>
                </a:solidFill>
                <a:ea typeface="Open Sans Light" panose="020B0306030504020204" pitchFamily="34" charset="0"/>
                <a:cs typeface="Open Sans Light" panose="020B0306030504020204" pitchFamily="34" charset="0"/>
              </a:rPr>
              <a:t>Third field: This is the list of options within the field being filtered. </a:t>
            </a:r>
          </a:p>
          <a:p>
            <a:pPr>
              <a:lnSpc>
                <a:spcPct val="110000"/>
              </a:lnSpc>
              <a:spcBef>
                <a:spcPts val="300"/>
              </a:spcBef>
              <a:spcAft>
                <a:spcPts val="900"/>
              </a:spcAft>
              <a:buSzPct val="75000"/>
            </a:pPr>
            <a:r>
              <a:rPr lang="en-GB" sz="1425">
                <a:solidFill>
                  <a:srgbClr val="716951"/>
                </a:solidFill>
                <a:ea typeface="Open Sans Light" panose="020B0306030504020204" pitchFamily="34" charset="0"/>
                <a:cs typeface="Open Sans Light" panose="020B0306030504020204" pitchFamily="34" charset="0"/>
              </a:rPr>
              <a:t>Note this might be free text </a:t>
            </a:r>
            <a:br>
              <a:rPr lang="en-GB" sz="1425">
                <a:solidFill>
                  <a:srgbClr val="716951"/>
                </a:solidFill>
                <a:ea typeface="Open Sans Light" panose="020B0306030504020204" pitchFamily="34" charset="0"/>
                <a:cs typeface="Open Sans Light" panose="020B0306030504020204" pitchFamily="34" charset="0"/>
              </a:rPr>
            </a:br>
            <a:r>
              <a:rPr lang="en-GB" sz="1425">
                <a:solidFill>
                  <a:srgbClr val="716951"/>
                </a:solidFill>
                <a:ea typeface="Open Sans Light" panose="020B0306030504020204" pitchFamily="34" charset="0"/>
                <a:cs typeface="Open Sans Light" panose="020B0306030504020204" pitchFamily="34" charset="0"/>
              </a:rPr>
              <a:t>rather than a drop down.</a:t>
            </a:r>
          </a:p>
        </p:txBody>
      </p:sp>
      <p:grpSp>
        <p:nvGrpSpPr>
          <p:cNvPr id="7" name="Gruppieren 6">
            <a:extLst>
              <a:ext uri="{FF2B5EF4-FFF2-40B4-BE49-F238E27FC236}">
                <a16:creationId xmlns:a16="http://schemas.microsoft.com/office/drawing/2014/main" id="{C7437CAE-943E-7676-6D39-45F9F3CC866D}"/>
              </a:ext>
            </a:extLst>
          </p:cNvPr>
          <p:cNvGrpSpPr/>
          <p:nvPr/>
        </p:nvGrpSpPr>
        <p:grpSpPr>
          <a:xfrm>
            <a:off x="953689" y="1459943"/>
            <a:ext cx="7037081" cy="1900972"/>
            <a:chOff x="953689" y="1818866"/>
            <a:chExt cx="7037081" cy="1900972"/>
          </a:xfrm>
        </p:grpSpPr>
        <p:pic>
          <p:nvPicPr>
            <p:cNvPr id="13" name="Picture 12"/>
            <p:cNvPicPr>
              <a:picLocks noChangeAspect="1"/>
            </p:cNvPicPr>
            <p:nvPr/>
          </p:nvPicPr>
          <p:blipFill>
            <a:blip r:embed="rId2"/>
            <a:stretch>
              <a:fillRect/>
            </a:stretch>
          </p:blipFill>
          <p:spPr>
            <a:xfrm>
              <a:off x="953689" y="1818866"/>
              <a:ext cx="7037081" cy="1899875"/>
            </a:xfrm>
            <a:prstGeom prst="rect">
              <a:avLst/>
            </a:prstGeom>
          </p:spPr>
        </p:pic>
        <p:pic>
          <p:nvPicPr>
            <p:cNvPr id="15" name="Picture 14"/>
            <p:cNvPicPr>
              <a:picLocks noChangeAspect="1"/>
            </p:cNvPicPr>
            <p:nvPr/>
          </p:nvPicPr>
          <p:blipFill rotWithShape="1">
            <a:blip r:embed="rId3"/>
            <a:srcRect b="18147"/>
            <a:stretch/>
          </p:blipFill>
          <p:spPr>
            <a:xfrm>
              <a:off x="2627903" y="1933567"/>
              <a:ext cx="5297847" cy="1786271"/>
            </a:xfrm>
            <a:prstGeom prst="rect">
              <a:avLst/>
            </a:prstGeom>
          </p:spPr>
        </p:pic>
        <p:pic>
          <p:nvPicPr>
            <p:cNvPr id="17" name="Picture 16"/>
            <p:cNvPicPr>
              <a:picLocks noChangeAspect="1"/>
            </p:cNvPicPr>
            <p:nvPr/>
          </p:nvPicPr>
          <p:blipFill rotWithShape="1">
            <a:blip r:embed="rId4"/>
            <a:srcRect b="1838"/>
            <a:stretch/>
          </p:blipFill>
          <p:spPr>
            <a:xfrm>
              <a:off x="2627902" y="1936757"/>
              <a:ext cx="5310958" cy="1771461"/>
            </a:xfrm>
            <a:prstGeom prst="rect">
              <a:avLst/>
            </a:prstGeom>
          </p:spPr>
        </p:pic>
      </p:grpSp>
      <p:sp>
        <p:nvSpPr>
          <p:cNvPr id="3" name="Slide Number Placeholder 2">
            <a:extLst>
              <a:ext uri="{FF2B5EF4-FFF2-40B4-BE49-F238E27FC236}">
                <a16:creationId xmlns:a16="http://schemas.microsoft.com/office/drawing/2014/main" id="{5FFC39BB-D88E-2D35-1957-5F2E00837E44}"/>
              </a:ext>
            </a:extLst>
          </p:cNvPr>
          <p:cNvSpPr>
            <a:spLocks noGrp="1"/>
          </p:cNvSpPr>
          <p:nvPr>
            <p:ph type="sldNum" sz="quarter" idx="4"/>
          </p:nvPr>
        </p:nvSpPr>
        <p:spPr/>
        <p:txBody>
          <a:bodyPr/>
          <a:lstStyle/>
          <a:p>
            <a:fld id="{06A3B5ED-B1C0-4FCF-B405-E8D0BFB4F1F6}" type="slidenum">
              <a:rPr lang="de-DE" smtClean="0"/>
              <a:pPr/>
              <a:t>6</a:t>
            </a:fld>
            <a:endParaRPr lang="en-GB"/>
          </a:p>
        </p:txBody>
      </p:sp>
    </p:spTree>
    <p:extLst>
      <p:ext uri="{BB962C8B-B14F-4D97-AF65-F5344CB8AC3E}">
        <p14:creationId xmlns:p14="http://schemas.microsoft.com/office/powerpoint/2010/main" val="401527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207" y="473250"/>
            <a:ext cx="8179596" cy="896783"/>
          </a:xfrm>
        </p:spPr>
        <p:txBody>
          <a:bodyPr/>
          <a:lstStyle/>
          <a:p>
            <a:r>
              <a:rPr lang="en-GB"/>
              <a:t>Analyse – Filter (second field differences) </a:t>
            </a:r>
          </a:p>
        </p:txBody>
      </p:sp>
      <p:sp>
        <p:nvSpPr>
          <p:cNvPr id="8" name="TextBox 7"/>
          <p:cNvSpPr txBox="1"/>
          <p:nvPr/>
        </p:nvSpPr>
        <p:spPr>
          <a:xfrm>
            <a:off x="430410" y="2771783"/>
            <a:ext cx="3127177" cy="1250855"/>
          </a:xfrm>
          <a:prstGeom prst="rect">
            <a:avLst/>
          </a:prstGeom>
          <a:noFill/>
        </p:spPr>
        <p:txBody>
          <a:bodyPr wrap="square" rtlCol="0">
            <a:spAutoFit/>
          </a:bodyPr>
          <a:lstStyle/>
          <a:p>
            <a:pPr>
              <a:lnSpc>
                <a:spcPct val="110000"/>
              </a:lnSpc>
              <a:spcBef>
                <a:spcPts val="300"/>
              </a:spcBef>
              <a:spcAft>
                <a:spcPts val="300"/>
              </a:spcAft>
              <a:buSzPct val="75000"/>
            </a:pPr>
            <a:r>
              <a:rPr lang="en-GB" sz="12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2. If the </a:t>
            </a:r>
            <a:r>
              <a:rPr lang="en-GB" sz="1200" u="sng">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first field </a:t>
            </a:r>
            <a:r>
              <a:rPr lang="en-GB" sz="12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is a </a:t>
            </a:r>
            <a:r>
              <a:rPr lang="en-GB" sz="1200" b="1">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number field type </a:t>
            </a:r>
            <a:r>
              <a:rPr lang="en-GB" sz="12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(such as a date or a value) </a:t>
            </a:r>
          </a:p>
          <a:p>
            <a:pPr>
              <a:lnSpc>
                <a:spcPct val="110000"/>
              </a:lnSpc>
              <a:spcBef>
                <a:spcPts val="300"/>
              </a:spcBef>
              <a:spcAft>
                <a:spcPts val="300"/>
              </a:spcAft>
              <a:buSzPct val="75000"/>
            </a:pPr>
            <a:r>
              <a:rPr lang="en-GB" sz="12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 </a:t>
            </a:r>
            <a:r>
              <a:rPr lang="en-GB" sz="1200" u="sng">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second field</a:t>
            </a:r>
            <a:r>
              <a:rPr lang="en-GB" sz="12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 will be numerical specific</a:t>
            </a:r>
          </a:p>
          <a:p>
            <a:pPr>
              <a:lnSpc>
                <a:spcPct val="110000"/>
              </a:lnSpc>
              <a:spcBef>
                <a:spcPts val="300"/>
              </a:spcBef>
              <a:spcAft>
                <a:spcPts val="300"/>
              </a:spcAft>
              <a:buSzPct val="75000"/>
            </a:pPr>
            <a:r>
              <a:rPr lang="en-GB" sz="12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 </a:t>
            </a:r>
            <a:r>
              <a:rPr lang="en-GB" sz="1200" u="sng">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third field</a:t>
            </a:r>
            <a:r>
              <a:rPr lang="en-GB" sz="12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 will be a date picker or free text to input a number</a:t>
            </a:r>
          </a:p>
        </p:txBody>
      </p:sp>
      <p:sp>
        <p:nvSpPr>
          <p:cNvPr id="9" name="TextBox 8"/>
          <p:cNvSpPr txBox="1"/>
          <p:nvPr/>
        </p:nvSpPr>
        <p:spPr>
          <a:xfrm>
            <a:off x="430411" y="4140035"/>
            <a:ext cx="3127176" cy="1048620"/>
          </a:xfrm>
          <a:prstGeom prst="rect">
            <a:avLst/>
          </a:prstGeom>
          <a:noFill/>
        </p:spPr>
        <p:txBody>
          <a:bodyPr wrap="square" rtlCol="0">
            <a:spAutoFit/>
          </a:bodyPr>
          <a:lstStyle/>
          <a:p>
            <a:pPr>
              <a:lnSpc>
                <a:spcPct val="110000"/>
              </a:lnSpc>
              <a:spcBef>
                <a:spcPts val="300"/>
              </a:spcBef>
              <a:spcAft>
                <a:spcPts val="300"/>
              </a:spcAft>
              <a:buSzPct val="75000"/>
            </a:pPr>
            <a:r>
              <a:rPr lang="en-GB" sz="12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3. If the </a:t>
            </a:r>
            <a:r>
              <a:rPr lang="en-GB" sz="1200" u="sng">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first field</a:t>
            </a:r>
            <a:r>
              <a:rPr lang="en-GB" sz="12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 is a </a:t>
            </a:r>
            <a:r>
              <a:rPr lang="en-GB" sz="1200" b="1">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free text field type </a:t>
            </a:r>
            <a:r>
              <a:rPr lang="en-GB" sz="12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(such as Project name or Description) </a:t>
            </a:r>
          </a:p>
          <a:p>
            <a:pPr>
              <a:lnSpc>
                <a:spcPct val="110000"/>
              </a:lnSpc>
              <a:spcBef>
                <a:spcPts val="300"/>
              </a:spcBef>
              <a:spcAft>
                <a:spcPts val="300"/>
              </a:spcAft>
              <a:buSzPct val="75000"/>
            </a:pPr>
            <a:r>
              <a:rPr lang="en-GB" sz="12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 </a:t>
            </a:r>
            <a:r>
              <a:rPr lang="en-GB" sz="1200" u="sng">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second field</a:t>
            </a:r>
            <a:r>
              <a:rPr lang="en-GB" sz="12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 will be ‘Like’</a:t>
            </a:r>
          </a:p>
          <a:p>
            <a:pPr>
              <a:lnSpc>
                <a:spcPct val="110000"/>
              </a:lnSpc>
              <a:spcBef>
                <a:spcPts val="300"/>
              </a:spcBef>
              <a:spcAft>
                <a:spcPts val="300"/>
              </a:spcAft>
              <a:buSzPct val="75000"/>
            </a:pPr>
            <a:r>
              <a:rPr lang="en-GB" sz="12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 </a:t>
            </a:r>
            <a:r>
              <a:rPr lang="en-GB" sz="1200" u="sng">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third field</a:t>
            </a:r>
            <a:r>
              <a:rPr lang="en-GB" sz="12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 will be free text to input the text</a:t>
            </a:r>
          </a:p>
        </p:txBody>
      </p:sp>
      <p:sp>
        <p:nvSpPr>
          <p:cNvPr id="10" name="TextBox 9"/>
          <p:cNvSpPr txBox="1"/>
          <p:nvPr/>
        </p:nvSpPr>
        <p:spPr>
          <a:xfrm>
            <a:off x="430411" y="1553767"/>
            <a:ext cx="3323441" cy="1048620"/>
          </a:xfrm>
          <a:prstGeom prst="rect">
            <a:avLst/>
          </a:prstGeom>
          <a:noFill/>
        </p:spPr>
        <p:txBody>
          <a:bodyPr wrap="square" rtlCol="0">
            <a:spAutoFit/>
          </a:bodyPr>
          <a:lstStyle/>
          <a:p>
            <a:pPr>
              <a:lnSpc>
                <a:spcPct val="110000"/>
              </a:lnSpc>
              <a:spcBef>
                <a:spcPts val="300"/>
              </a:spcBef>
              <a:spcAft>
                <a:spcPts val="300"/>
              </a:spcAft>
              <a:buSzPct val="75000"/>
            </a:pPr>
            <a:r>
              <a:rPr lang="en-GB" sz="12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1. If the </a:t>
            </a:r>
            <a:r>
              <a:rPr lang="en-GB" sz="1200" u="sng">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first field</a:t>
            </a:r>
            <a:r>
              <a:rPr lang="en-GB" sz="12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 is a </a:t>
            </a:r>
            <a:r>
              <a:rPr lang="en-GB" sz="1200" b="1">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drop down field type </a:t>
            </a:r>
            <a:r>
              <a:rPr lang="en-GB" sz="12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(such as Project type or Sector) </a:t>
            </a:r>
          </a:p>
          <a:p>
            <a:pPr>
              <a:lnSpc>
                <a:spcPct val="110000"/>
              </a:lnSpc>
              <a:spcBef>
                <a:spcPts val="300"/>
              </a:spcBef>
              <a:spcAft>
                <a:spcPts val="300"/>
              </a:spcAft>
              <a:buSzPct val="75000"/>
            </a:pPr>
            <a:r>
              <a:rPr lang="en-GB" sz="12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 </a:t>
            </a:r>
            <a:r>
              <a:rPr lang="en-GB" sz="1200" u="sng">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second field </a:t>
            </a:r>
            <a:r>
              <a:rPr lang="en-GB" sz="12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will be Equal / Not equal</a:t>
            </a:r>
          </a:p>
          <a:p>
            <a:pPr>
              <a:lnSpc>
                <a:spcPct val="110000"/>
              </a:lnSpc>
              <a:spcBef>
                <a:spcPts val="300"/>
              </a:spcBef>
              <a:spcAft>
                <a:spcPts val="300"/>
              </a:spcAft>
              <a:buSzPct val="75000"/>
            </a:pPr>
            <a:r>
              <a:rPr lang="en-GB" sz="12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 </a:t>
            </a:r>
            <a:r>
              <a:rPr lang="en-GB" sz="1200" u="sng">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third field</a:t>
            </a:r>
            <a:r>
              <a:rPr lang="en-GB" sz="12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 will be the drop down field options</a:t>
            </a:r>
          </a:p>
        </p:txBody>
      </p:sp>
      <p:sp>
        <p:nvSpPr>
          <p:cNvPr id="11" name="TextBox 10"/>
          <p:cNvSpPr txBox="1"/>
          <p:nvPr/>
        </p:nvSpPr>
        <p:spPr>
          <a:xfrm>
            <a:off x="4061500" y="4623812"/>
            <a:ext cx="3650646" cy="690702"/>
          </a:xfrm>
          <a:prstGeom prst="rect">
            <a:avLst/>
          </a:prstGeom>
          <a:noFill/>
        </p:spPr>
        <p:txBody>
          <a:bodyPr wrap="square" rtlCol="0">
            <a:spAutoFit/>
          </a:bodyPr>
          <a:lstStyle/>
          <a:p>
            <a:pPr>
              <a:lnSpc>
                <a:spcPct val="110000"/>
              </a:lnSpc>
              <a:buSzPct val="75000"/>
            </a:pPr>
            <a:r>
              <a:rPr lang="en-GB" sz="1200">
                <a:solidFill>
                  <a:srgbClr val="716951"/>
                </a:solidFill>
                <a:ea typeface="Open Sans Light" panose="020B0306030504020204" pitchFamily="34" charset="0"/>
                <a:cs typeface="Open Sans Light" panose="020B0306030504020204" pitchFamily="34" charset="0"/>
              </a:rPr>
              <a:t>In this case, in the third field the user </a:t>
            </a:r>
            <a:r>
              <a:rPr lang="en-GB" sz="1200" b="1">
                <a:solidFill>
                  <a:srgbClr val="716951"/>
                </a:solidFill>
                <a:ea typeface="Open Sans Light" panose="020B0306030504020204" pitchFamily="34" charset="0"/>
                <a:cs typeface="Open Sans Light" panose="020B0306030504020204" pitchFamily="34" charset="0"/>
              </a:rPr>
              <a:t>must type in </a:t>
            </a:r>
            <a:r>
              <a:rPr lang="en-GB" sz="1200">
                <a:solidFill>
                  <a:srgbClr val="716951"/>
                </a:solidFill>
                <a:ea typeface="Open Sans Light" panose="020B0306030504020204" pitchFamily="34" charset="0"/>
                <a:cs typeface="Open Sans Light" panose="020B0306030504020204" pitchFamily="34" charset="0"/>
              </a:rPr>
              <a:t>some text ‘Like’ the text they want to filter </a:t>
            </a:r>
          </a:p>
          <a:p>
            <a:pPr>
              <a:lnSpc>
                <a:spcPct val="110000"/>
              </a:lnSpc>
              <a:buSzPct val="75000"/>
            </a:pPr>
            <a:r>
              <a:rPr lang="en-GB" sz="1200">
                <a:solidFill>
                  <a:srgbClr val="716951"/>
                </a:solidFill>
                <a:ea typeface="Open Sans Light" panose="020B0306030504020204" pitchFamily="34" charset="0"/>
                <a:cs typeface="Open Sans Light" panose="020B0306030504020204" pitchFamily="34" charset="0"/>
              </a:rPr>
              <a:t>(a drop down will </a:t>
            </a:r>
            <a:r>
              <a:rPr lang="en-GB" sz="1200" b="1" u="sng">
                <a:solidFill>
                  <a:srgbClr val="716951"/>
                </a:solidFill>
                <a:ea typeface="Open Sans Light" panose="020B0306030504020204" pitchFamily="34" charset="0"/>
                <a:cs typeface="Open Sans Light" panose="020B0306030504020204" pitchFamily="34" charset="0"/>
              </a:rPr>
              <a:t>not</a:t>
            </a:r>
            <a:r>
              <a:rPr lang="en-GB" sz="1200">
                <a:solidFill>
                  <a:srgbClr val="716951"/>
                </a:solidFill>
                <a:ea typeface="Open Sans Light" panose="020B0306030504020204" pitchFamily="34" charset="0"/>
                <a:cs typeface="Open Sans Light" panose="020B0306030504020204" pitchFamily="34" charset="0"/>
              </a:rPr>
              <a:t> appear in the third field)</a:t>
            </a:r>
            <a:endParaRPr lang="en-GB" sz="1050">
              <a:solidFill>
                <a:srgbClr val="716951"/>
              </a:solidFill>
              <a:ea typeface="Open Sans Light" panose="020B0306030504020204" pitchFamily="34" charset="0"/>
              <a:cs typeface="Open Sans Light" panose="020B0306030504020204" pitchFamily="34" charset="0"/>
            </a:endParaRPr>
          </a:p>
        </p:txBody>
      </p:sp>
      <p:pic>
        <p:nvPicPr>
          <p:cNvPr id="12" name="Picture 11"/>
          <p:cNvPicPr>
            <a:picLocks noChangeAspect="1"/>
          </p:cNvPicPr>
          <p:nvPr/>
        </p:nvPicPr>
        <p:blipFill rotWithShape="1">
          <a:blip r:embed="rId2"/>
          <a:srcRect t="10251" b="51708"/>
          <a:stretch/>
        </p:blipFill>
        <p:spPr>
          <a:xfrm>
            <a:off x="3753853" y="1553766"/>
            <a:ext cx="4761497" cy="746133"/>
          </a:xfrm>
          <a:prstGeom prst="rect">
            <a:avLst/>
          </a:prstGeom>
        </p:spPr>
      </p:pic>
      <p:pic>
        <p:nvPicPr>
          <p:cNvPr id="3" name="Picture 2"/>
          <p:cNvPicPr>
            <a:picLocks noChangeAspect="1"/>
          </p:cNvPicPr>
          <p:nvPr/>
        </p:nvPicPr>
        <p:blipFill>
          <a:blip r:embed="rId3"/>
          <a:stretch>
            <a:fillRect/>
          </a:stretch>
        </p:blipFill>
        <p:spPr>
          <a:xfrm>
            <a:off x="3753851" y="2807683"/>
            <a:ext cx="4761498" cy="1082900"/>
          </a:xfrm>
          <a:prstGeom prst="rect">
            <a:avLst/>
          </a:prstGeom>
        </p:spPr>
      </p:pic>
      <p:pic>
        <p:nvPicPr>
          <p:cNvPr id="4" name="Picture 3"/>
          <p:cNvPicPr>
            <a:picLocks noChangeAspect="1"/>
          </p:cNvPicPr>
          <p:nvPr/>
        </p:nvPicPr>
        <p:blipFill>
          <a:blip r:embed="rId4"/>
          <a:stretch>
            <a:fillRect/>
          </a:stretch>
        </p:blipFill>
        <p:spPr>
          <a:xfrm>
            <a:off x="3753851" y="4192933"/>
            <a:ext cx="4761498" cy="430880"/>
          </a:xfrm>
          <a:prstGeom prst="rect">
            <a:avLst/>
          </a:prstGeom>
        </p:spPr>
      </p:pic>
      <p:sp>
        <p:nvSpPr>
          <p:cNvPr id="5" name="TextBox 4"/>
          <p:cNvSpPr txBox="1"/>
          <p:nvPr/>
        </p:nvSpPr>
        <p:spPr>
          <a:xfrm>
            <a:off x="430411" y="2527568"/>
            <a:ext cx="8084939" cy="253916"/>
          </a:xfrm>
          <a:prstGeom prst="rect">
            <a:avLst/>
          </a:prstGeom>
          <a:noFill/>
        </p:spPr>
        <p:txBody>
          <a:bodyPr wrap="square" rtlCol="0">
            <a:spAutoFit/>
          </a:bodyPr>
          <a:lstStyle/>
          <a:p>
            <a:pPr algn="ctr"/>
            <a:r>
              <a:rPr lang="en-GB" sz="1050">
                <a:solidFill>
                  <a:srgbClr val="000000"/>
                </a:solidFill>
              </a:rPr>
              <a:t>----------------------------------------------------------------------------------------------------------------------</a:t>
            </a:r>
          </a:p>
        </p:txBody>
      </p:sp>
      <p:sp>
        <p:nvSpPr>
          <p:cNvPr id="13" name="TextBox 12"/>
          <p:cNvSpPr txBox="1"/>
          <p:nvPr/>
        </p:nvSpPr>
        <p:spPr>
          <a:xfrm>
            <a:off x="430411" y="3903257"/>
            <a:ext cx="8084939" cy="253916"/>
          </a:xfrm>
          <a:prstGeom prst="rect">
            <a:avLst/>
          </a:prstGeom>
          <a:noFill/>
        </p:spPr>
        <p:txBody>
          <a:bodyPr wrap="square" rtlCol="0">
            <a:spAutoFit/>
          </a:bodyPr>
          <a:lstStyle/>
          <a:p>
            <a:pPr algn="ctr"/>
            <a:r>
              <a:rPr lang="en-GB" sz="1050">
                <a:solidFill>
                  <a:srgbClr val="000000"/>
                </a:solidFill>
              </a:rPr>
              <a:t>----------------------------------------------------------------------------------------------------------------------</a:t>
            </a:r>
          </a:p>
        </p:txBody>
      </p:sp>
      <p:sp>
        <p:nvSpPr>
          <p:cNvPr id="6" name="Rectangle 5"/>
          <p:cNvSpPr/>
          <p:nvPr/>
        </p:nvSpPr>
        <p:spPr>
          <a:xfrm>
            <a:off x="6032897" y="4271962"/>
            <a:ext cx="1371600" cy="298271"/>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 name="Slide Number Placeholder 6">
            <a:extLst>
              <a:ext uri="{FF2B5EF4-FFF2-40B4-BE49-F238E27FC236}">
                <a16:creationId xmlns:a16="http://schemas.microsoft.com/office/drawing/2014/main" id="{4747A853-D9B2-DACA-D48B-139CB5EDE5C1}"/>
              </a:ext>
            </a:extLst>
          </p:cNvPr>
          <p:cNvSpPr>
            <a:spLocks noGrp="1"/>
          </p:cNvSpPr>
          <p:nvPr>
            <p:ph type="sldNum" sz="quarter" idx="4"/>
          </p:nvPr>
        </p:nvSpPr>
        <p:spPr/>
        <p:txBody>
          <a:bodyPr/>
          <a:lstStyle/>
          <a:p>
            <a:fld id="{06A3B5ED-B1C0-4FCF-B405-E8D0BFB4F1F6}" type="slidenum">
              <a:rPr lang="de-DE" smtClean="0"/>
              <a:pPr/>
              <a:t>7</a:t>
            </a:fld>
            <a:endParaRPr lang="en-GB"/>
          </a:p>
        </p:txBody>
      </p:sp>
    </p:spTree>
    <p:extLst>
      <p:ext uri="{BB962C8B-B14F-4D97-AF65-F5344CB8AC3E}">
        <p14:creationId xmlns:p14="http://schemas.microsoft.com/office/powerpoint/2010/main" val="34963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5" grpId="0"/>
      <p:bldP spid="13" grpId="0"/>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Analyse – Save queries</a:t>
            </a:r>
          </a:p>
        </p:txBody>
      </p:sp>
      <p:sp>
        <p:nvSpPr>
          <p:cNvPr id="3" name="Content Placeholder 2"/>
          <p:cNvSpPr>
            <a:spLocks noGrp="1"/>
          </p:cNvSpPr>
          <p:nvPr>
            <p:ph sz="half" idx="1"/>
          </p:nvPr>
        </p:nvSpPr>
        <p:spPr>
          <a:xfrm>
            <a:off x="793488" y="1617809"/>
            <a:ext cx="7557025" cy="3296468"/>
          </a:xfrm>
        </p:spPr>
        <p:txBody>
          <a:bodyPr>
            <a:normAutofit/>
          </a:bodyPr>
          <a:lstStyle/>
          <a:p>
            <a:pPr>
              <a:lnSpc>
                <a:spcPct val="120000"/>
              </a:lnSpc>
              <a:spcBef>
                <a:spcPts val="300"/>
              </a:spcBef>
              <a:spcAft>
                <a:spcPts val="300"/>
              </a:spcAft>
              <a:buSzPct val="75000"/>
              <a:buFont typeface="Courier New" panose="02070309020205020404" pitchFamily="49" charset="0"/>
              <a:buChar char="o"/>
            </a:pPr>
            <a:r>
              <a:rPr lang="en-GB" sz="1600">
                <a:solidFill>
                  <a:srgbClr val="000000"/>
                </a:solidFill>
                <a:latin typeface="Source Sans Pro" panose="020B0503030403020204" pitchFamily="34" charset="0"/>
                <a:ea typeface="Source Sans Pro" panose="020B0503030403020204" pitchFamily="34" charset="0"/>
              </a:rPr>
              <a:t>Users can save queries (incl. filters) to be run again whenever needed</a:t>
            </a:r>
          </a:p>
          <a:p>
            <a:pPr>
              <a:lnSpc>
                <a:spcPct val="120000"/>
              </a:lnSpc>
              <a:spcBef>
                <a:spcPts val="300"/>
              </a:spcBef>
              <a:spcAft>
                <a:spcPts val="300"/>
              </a:spcAft>
              <a:buSzPct val="75000"/>
            </a:pPr>
            <a:r>
              <a:rPr lang="en-GB" sz="1600" b="1">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My queries</a:t>
            </a:r>
          </a:p>
          <a:p>
            <a:pPr lvl="1">
              <a:lnSpc>
                <a:spcPct val="120000"/>
              </a:lnSpc>
              <a:spcBef>
                <a:spcPts val="300"/>
              </a:spcBef>
              <a:spcAft>
                <a:spcPts val="300"/>
              </a:spcAft>
              <a:buSzPct val="75000"/>
              <a:buFont typeface="Courier New" panose="02070309020205020404" pitchFamily="49" charset="0"/>
              <a:buChar char="o"/>
            </a:pPr>
            <a:r>
              <a:rPr lang="en-GB" sz="1600">
                <a:solidFill>
                  <a:srgbClr val="000000"/>
                </a:solidFill>
                <a:latin typeface="Source Sans Pro" panose="020B0503030403020204" pitchFamily="34" charset="0"/>
                <a:ea typeface="Source Sans Pro" panose="020B0503030403020204" pitchFamily="34" charset="0"/>
              </a:rPr>
              <a:t>Queries the individual user has saved, accessible only to that user</a:t>
            </a:r>
            <a:endParaRPr lang="en-GB" sz="16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endParaRPr>
          </a:p>
          <a:p>
            <a:pPr lvl="1">
              <a:lnSpc>
                <a:spcPct val="120000"/>
              </a:lnSpc>
              <a:spcBef>
                <a:spcPts val="300"/>
              </a:spcBef>
              <a:spcAft>
                <a:spcPts val="300"/>
              </a:spcAft>
              <a:buSzPct val="75000"/>
              <a:buFont typeface="Courier New" panose="02070309020205020404" pitchFamily="49" charset="0"/>
              <a:buChar char="o"/>
            </a:pPr>
            <a:r>
              <a:rPr lang="en-GB" sz="16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Generate the report and add any filters, then click the ‘Save query’ button </a:t>
            </a:r>
          </a:p>
          <a:p>
            <a:pPr marL="171450" lvl="1">
              <a:lnSpc>
                <a:spcPct val="120000"/>
              </a:lnSpc>
              <a:spcBef>
                <a:spcPts val="300"/>
              </a:spcBef>
              <a:spcAft>
                <a:spcPts val="300"/>
              </a:spcAft>
              <a:buSzPct val="75000"/>
            </a:pPr>
            <a:r>
              <a:rPr lang="en-GB" sz="1600" b="1">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Group queries</a:t>
            </a:r>
          </a:p>
          <a:p>
            <a:pPr lvl="1">
              <a:lnSpc>
                <a:spcPct val="120000"/>
              </a:lnSpc>
              <a:spcBef>
                <a:spcPts val="300"/>
              </a:spcBef>
              <a:spcAft>
                <a:spcPts val="450"/>
              </a:spcAft>
              <a:buSzPct val="75000"/>
              <a:buFont typeface="Courier New" panose="02070309020205020404" pitchFamily="49" charset="0"/>
              <a:buChar char="o"/>
            </a:pPr>
            <a:r>
              <a:rPr lang="en-GB" sz="16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Queries a user has saved and shared with other users, accessible only to the users selected</a:t>
            </a:r>
          </a:p>
          <a:p>
            <a:pPr marL="171450" lvl="1">
              <a:lnSpc>
                <a:spcPct val="120000"/>
              </a:lnSpc>
              <a:spcBef>
                <a:spcPts val="300"/>
              </a:spcBef>
              <a:spcAft>
                <a:spcPts val="300"/>
              </a:spcAft>
              <a:buSzPct val="75000"/>
            </a:pPr>
            <a:r>
              <a:rPr lang="en-GB" sz="1600" b="1">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Global queries</a:t>
            </a:r>
          </a:p>
          <a:p>
            <a:pPr lvl="1">
              <a:lnSpc>
                <a:spcPct val="120000"/>
              </a:lnSpc>
              <a:spcBef>
                <a:spcPts val="300"/>
              </a:spcBef>
              <a:spcAft>
                <a:spcPts val="1350"/>
              </a:spcAft>
              <a:buSzPct val="75000"/>
              <a:buFont typeface="Courier New" panose="02070309020205020404" pitchFamily="49" charset="0"/>
              <a:buChar char="o"/>
            </a:pPr>
            <a:r>
              <a:rPr lang="en-GB" sz="16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Administrators can create ‘Global queries’ for all users to access</a:t>
            </a:r>
          </a:p>
        </p:txBody>
      </p:sp>
      <p:sp>
        <p:nvSpPr>
          <p:cNvPr id="4" name="Slide Number Placeholder 3">
            <a:extLst>
              <a:ext uri="{FF2B5EF4-FFF2-40B4-BE49-F238E27FC236}">
                <a16:creationId xmlns:a16="http://schemas.microsoft.com/office/drawing/2014/main" id="{3D3A66FD-B01E-0974-6174-BEEBDB728F83}"/>
              </a:ext>
            </a:extLst>
          </p:cNvPr>
          <p:cNvSpPr>
            <a:spLocks noGrp="1"/>
          </p:cNvSpPr>
          <p:nvPr>
            <p:ph type="sldNum" sz="quarter" idx="4"/>
          </p:nvPr>
        </p:nvSpPr>
        <p:spPr/>
        <p:txBody>
          <a:bodyPr/>
          <a:lstStyle/>
          <a:p>
            <a:fld id="{06A3B5ED-B1C0-4FCF-B405-E8D0BFB4F1F6}" type="slidenum">
              <a:rPr lang="de-DE" smtClean="0"/>
              <a:pPr/>
              <a:t>8</a:t>
            </a:fld>
            <a:endParaRPr lang="en-GB"/>
          </a:p>
        </p:txBody>
      </p:sp>
    </p:spTree>
    <p:extLst>
      <p:ext uri="{BB962C8B-B14F-4D97-AF65-F5344CB8AC3E}">
        <p14:creationId xmlns:p14="http://schemas.microsoft.com/office/powerpoint/2010/main" val="616395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Analyse – Export to Excel</a:t>
            </a:r>
          </a:p>
        </p:txBody>
      </p:sp>
      <p:sp>
        <p:nvSpPr>
          <p:cNvPr id="3" name="Content Placeholder 2"/>
          <p:cNvSpPr>
            <a:spLocks noGrp="1"/>
          </p:cNvSpPr>
          <p:nvPr>
            <p:ph sz="half" idx="1"/>
          </p:nvPr>
        </p:nvSpPr>
        <p:spPr/>
        <p:txBody>
          <a:bodyPr>
            <a:normAutofit/>
          </a:bodyPr>
          <a:lstStyle/>
          <a:p>
            <a:pPr>
              <a:lnSpc>
                <a:spcPct val="120000"/>
              </a:lnSpc>
              <a:spcBef>
                <a:spcPts val="300"/>
              </a:spcBef>
              <a:spcAft>
                <a:spcPts val="300"/>
              </a:spcAft>
              <a:buSzPct val="75000"/>
            </a:pPr>
            <a:r>
              <a:rPr lang="en-GB" sz="1800" b="1">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Export to Excel</a:t>
            </a:r>
          </a:p>
          <a:p>
            <a:pPr lvl="1">
              <a:lnSpc>
                <a:spcPct val="120000"/>
              </a:lnSpc>
              <a:spcBef>
                <a:spcPts val="300"/>
              </a:spcBef>
              <a:spcAft>
                <a:spcPts val="1350"/>
              </a:spcAft>
              <a:buSzPct val="75000"/>
              <a:buFont typeface="Courier New" panose="02070309020205020404" pitchFamily="49" charset="0"/>
              <a:buChar char="o"/>
            </a:pPr>
            <a:r>
              <a:rPr lang="en-GB" sz="1575">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The generated results can be exported to Excel for further analysis – once the query is generated, click the ‘Export to Excel’ button</a:t>
            </a:r>
          </a:p>
          <a:p>
            <a:pPr marL="171450" lvl="1">
              <a:lnSpc>
                <a:spcPct val="120000"/>
              </a:lnSpc>
              <a:spcBef>
                <a:spcPts val="300"/>
              </a:spcBef>
              <a:spcAft>
                <a:spcPts val="300"/>
              </a:spcAft>
              <a:buSzPct val="75000"/>
            </a:pPr>
            <a:r>
              <a:rPr lang="en-GB" b="1">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Generate report and email</a:t>
            </a:r>
          </a:p>
          <a:p>
            <a:pPr lvl="1">
              <a:lnSpc>
                <a:spcPct val="120000"/>
              </a:lnSpc>
              <a:spcBef>
                <a:spcPts val="300"/>
              </a:spcBef>
              <a:spcAft>
                <a:spcPts val="450"/>
              </a:spcAft>
              <a:buSzPct val="75000"/>
              <a:buFont typeface="Courier New" panose="02070309020205020404" pitchFamily="49" charset="0"/>
              <a:buChar char="o"/>
            </a:pPr>
            <a:r>
              <a:rPr lang="en-GB" sz="1575">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Good to use for larger queries</a:t>
            </a:r>
          </a:p>
          <a:p>
            <a:pPr lvl="1">
              <a:lnSpc>
                <a:spcPct val="120000"/>
              </a:lnSpc>
              <a:spcBef>
                <a:spcPts val="300"/>
              </a:spcBef>
              <a:spcAft>
                <a:spcPts val="1350"/>
              </a:spcAft>
              <a:buSzPct val="75000"/>
              <a:buFont typeface="Courier New" panose="02070309020205020404" pitchFamily="49" charset="0"/>
              <a:buChar char="o"/>
            </a:pPr>
            <a:r>
              <a:rPr lang="en-GB" sz="1575">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The report is generated in the background and then emailed to the user when ready. </a:t>
            </a:r>
          </a:p>
          <a:p>
            <a:pPr lvl="1">
              <a:lnSpc>
                <a:spcPct val="120000"/>
              </a:lnSpc>
              <a:spcBef>
                <a:spcPts val="300"/>
              </a:spcBef>
              <a:spcAft>
                <a:spcPts val="1350"/>
              </a:spcAft>
              <a:buSzPct val="75000"/>
              <a:buFont typeface="Courier New" panose="02070309020205020404" pitchFamily="49" charset="0"/>
              <a:buChar char="o"/>
            </a:pPr>
            <a:endParaRPr lang="en-GB" sz="1575">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endParaRPr>
          </a:p>
        </p:txBody>
      </p:sp>
      <p:sp>
        <p:nvSpPr>
          <p:cNvPr id="4" name="Slide Number Placeholder 3">
            <a:extLst>
              <a:ext uri="{FF2B5EF4-FFF2-40B4-BE49-F238E27FC236}">
                <a16:creationId xmlns:a16="http://schemas.microsoft.com/office/drawing/2014/main" id="{BA9CCD94-B68C-A094-F5A6-7538283B69DE}"/>
              </a:ext>
            </a:extLst>
          </p:cNvPr>
          <p:cNvSpPr>
            <a:spLocks noGrp="1"/>
          </p:cNvSpPr>
          <p:nvPr>
            <p:ph type="sldNum" sz="quarter" idx="4"/>
          </p:nvPr>
        </p:nvSpPr>
        <p:spPr/>
        <p:txBody>
          <a:bodyPr/>
          <a:lstStyle/>
          <a:p>
            <a:fld id="{06A3B5ED-B1C0-4FCF-B405-E8D0BFB4F1F6}" type="slidenum">
              <a:rPr lang="de-DE" smtClean="0"/>
              <a:pPr/>
              <a:t>9</a:t>
            </a:fld>
            <a:endParaRPr lang="en-GB"/>
          </a:p>
        </p:txBody>
      </p:sp>
    </p:spTree>
    <p:extLst>
      <p:ext uri="{BB962C8B-B14F-4D97-AF65-F5344CB8AC3E}">
        <p14:creationId xmlns:p14="http://schemas.microsoft.com/office/powerpoint/2010/main" val="212716253"/>
      </p:ext>
    </p:extLst>
  </p:cSld>
  <p:clrMapOvr>
    <a:masterClrMapping/>
  </p:clrMapOvr>
</p:sld>
</file>

<file path=ppt/theme/theme1.xml><?xml version="1.0" encoding="utf-8"?>
<a:theme xmlns:a="http://schemas.openxmlformats.org/drawingml/2006/main" name="CBM-PPT-Theme">
  <a:themeElements>
    <a:clrScheme name="CBM">
      <a:dk1>
        <a:srgbClr val="000000"/>
      </a:dk1>
      <a:lt1>
        <a:srgbClr val="FFFFFF"/>
      </a:lt1>
      <a:dk2>
        <a:srgbClr val="B09C78"/>
      </a:dk2>
      <a:lt2>
        <a:srgbClr val="F5F4F6"/>
      </a:lt2>
      <a:accent1>
        <a:srgbClr val="C3141B"/>
      </a:accent1>
      <a:accent2>
        <a:srgbClr val="FFC20C"/>
      </a:accent2>
      <a:accent3>
        <a:srgbClr val="716951"/>
      </a:accent3>
      <a:accent4>
        <a:srgbClr val="B09C78"/>
      </a:accent4>
      <a:accent5>
        <a:srgbClr val="719BD1"/>
      </a:accent5>
      <a:accent6>
        <a:srgbClr val="F39200"/>
      </a:accent6>
      <a:hlink>
        <a:srgbClr val="C3141B"/>
      </a:hlink>
      <a:folHlink>
        <a:srgbClr val="71695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BM-PPT-Theme" id="{6B0DBB70-FB9D-2848-8580-5B6BCE5B1663}" vid="{63611DEE-4FED-0E45-8558-12DF0734DEA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1e736c5-95ad-4650-bf48-08c723b4bc6c">
      <Value>182</Value>
      <Value>550</Value>
    </TaxCatchAll>
    <i9f2da93fcc74e869d070fd34a0597c4 xmlns="f1e736c5-95ad-4650-bf48-08c723b4bc6c">
      <Terms xmlns="http://schemas.microsoft.com/office/infopath/2007/PartnerControls">
        <TermInfo xmlns="http://schemas.microsoft.com/office/infopath/2007/PartnerControls">
          <TermName xmlns="http://schemas.microsoft.com/office/infopath/2007/PartnerControls">Guidance Note</TermName>
          <TermId xmlns="http://schemas.microsoft.com/office/infopath/2007/PartnerControls">208e5617-45f1-466d-b1e9-fd356c7029b3</TermId>
        </TermInfo>
      </Terms>
    </i9f2da93fcc74e869d070fd34a0597c4>
    <NGOOnlineSortOrder xmlns="f1e736c5-95ad-4650-bf48-08c723b4bc6c" xsi:nil="true"/>
    <NGOOnlineShowInNewFromTemplate xmlns="f1e736c5-95ad-4650-bf48-08c723b4bc6c">true</NGOOnlineShowInNewFromTemplate>
    <p75d8c1866154d169f9787e2f8ad3758 xmlns="f1e736c5-95ad-4650-bf48-08c723b4bc6c">
      <Terms xmlns="http://schemas.microsoft.com/office/infopath/2007/PartnerControls"/>
    </p75d8c1866154d169f9787e2f8ad3758>
    <cc92bdb0fa944447acf309642a11bf0d xmlns="f1e736c5-95ad-4650-bf48-08c723b4bc6c">
      <Terms xmlns="http://schemas.microsoft.com/office/infopath/2007/PartnerControls">
        <TermInfo xmlns="http://schemas.microsoft.com/office/infopath/2007/PartnerControls">
          <TermName xmlns="http://schemas.microsoft.com/office/infopath/2007/PartnerControls">Help Text</TermName>
          <TermId xmlns="http://schemas.microsoft.com/office/infopath/2007/PartnerControls">0cdce954-cb82-4e5f-9b86-f771a9b25906</TermId>
        </TermInfo>
      </Terms>
    </cc92bdb0fa944447acf309642a11bf0d>
    <NGOOnlineDocumentOwner xmlns="f1e736c5-95ad-4650-bf48-08c723b4bc6c">{"Id":100008,"Name":"Bui Thanh, Le","Guid":"00000000-0000-0000-0000-000000000000"}</NGOOnlineDocumentOwner>
  </documentManagement>
</p:properties>
</file>

<file path=customXml/item2.xml><?xml version="1.0" encoding="utf-8"?>
<ct:contentTypeSchema xmlns:ct="http://schemas.microsoft.com/office/2006/metadata/contentType" xmlns:ma="http://schemas.microsoft.com/office/2006/metadata/properties/metaAttributes" ct:_="" ma:_="" ma:contentTypeName="NGOOnlineGuidanceTemplate" ma:contentTypeID="0x010100B55474DA9735C494339AB5204D2F6D3600506F0C9B753D4042A676D3B4BD21ED3A" ma:contentTypeVersion="13" ma:contentTypeDescription="Create a new document." ma:contentTypeScope="" ma:versionID="2b51fdd5082b98ba9ffad6cc2f2813ec">
  <xsd:schema xmlns:xsd="http://www.w3.org/2001/XMLSchema" xmlns:xs="http://www.w3.org/2001/XMLSchema" xmlns:p="http://schemas.microsoft.com/office/2006/metadata/properties" xmlns:ns2="f1e736c5-95ad-4650-bf48-08c723b4bc6c" xmlns:ns3="34c2d733-5a3b-46b4-8675-8241d81f68c4" targetNamespace="http://schemas.microsoft.com/office/2006/metadata/properties" ma:root="true" ma:fieldsID="75ad193465087cc6e3fe263248d2f47a" ns2:_="" ns3:_="">
    <xsd:import namespace="f1e736c5-95ad-4650-bf48-08c723b4bc6c"/>
    <xsd:import namespace="34c2d733-5a3b-46b4-8675-8241d81f68c4"/>
    <xsd:element name="properties">
      <xsd:complexType>
        <xsd:sequence>
          <xsd:element name="documentManagement">
            <xsd:complexType>
              <xsd:all>
                <xsd:element ref="ns2:p75d8c1866154d169f9787e2f8ad3758" minOccurs="0"/>
                <xsd:element ref="ns2:TaxCatchAll" minOccurs="0"/>
                <xsd:element ref="ns2:TaxCatchAllLabel" minOccurs="0"/>
                <xsd:element ref="ns2:NGOOnlineSortOrder" minOccurs="0"/>
                <xsd:element ref="ns2:NGOOnlineDocumentOwner" minOccurs="0"/>
                <xsd:element ref="ns2:NGOOnlineShowInNewFromTemplate" minOccurs="0"/>
                <xsd:element ref="ns2:i9f2da93fcc74e869d070fd34a0597c4" minOccurs="0"/>
                <xsd:element ref="ns2:cc92bdb0fa944447acf309642a11bf0d" minOccurs="0"/>
                <xsd:element ref="ns3:MediaServiceMetadata" minOccurs="0"/>
                <xsd:element ref="ns3:MediaServiceFastMetadata" minOccurs="0"/>
                <xsd:element ref="ns3:MediaServiceObjectDetectorVersions" minOccurs="0"/>
                <xsd:element ref="ns3:MediaServiceSearchProperti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e736c5-95ad-4650-bf48-08c723b4bc6c" elementFormDefault="qualified">
    <xsd:import namespace="http://schemas.microsoft.com/office/2006/documentManagement/types"/>
    <xsd:import namespace="http://schemas.microsoft.com/office/infopath/2007/PartnerControls"/>
    <xsd:element name="p75d8c1866154d169f9787e2f8ad3758" ma:index="8" nillable="true" ma:taxonomy="true" ma:internalName="p75d8c1866154d169f9787e2f8ad3758" ma:taxonomyFieldName="NGOOnlinePriorityGroup" ma:displayName="Priority group" ma:fieldId="{975d8c18-6615-4d16-9f97-87e2f8ad3758}" ma:sspId="b69ac89d-c854-4607-917b-9d787df66d5f" ma:termSetId="09c409db-d561-4642-916b-a7fa4c28f958" ma:anchorId="00000000-0000-0000-0000-000000000000" ma:open="true" ma:isKeyword="false">
      <xsd:complexType>
        <xsd:sequence>
          <xsd:element ref="pc:Terms" minOccurs="0" maxOccurs="1"/>
        </xsd:sequence>
      </xsd:complexType>
    </xsd:element>
    <xsd:element name="TaxCatchAll" ma:index="9" nillable="true" ma:displayName="Taxonomy Catch All Column" ma:hidden="true" ma:list="{a16f5b94-b7b6-4ef9-b856-190d6f50c055}" ma:internalName="TaxCatchAll" ma:showField="CatchAllData" ma:web="f1e736c5-95ad-4650-bf48-08c723b4bc6c">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a16f5b94-b7b6-4ef9-b856-190d6f50c055}" ma:internalName="TaxCatchAllLabel" ma:readOnly="true" ma:showField="CatchAllDataLabel" ma:web="f1e736c5-95ad-4650-bf48-08c723b4bc6c">
      <xsd:complexType>
        <xsd:complexContent>
          <xsd:extension base="dms:MultiChoiceLookup">
            <xsd:sequence>
              <xsd:element name="Value" type="dms:Lookup" maxOccurs="unbounded" minOccurs="0" nillable="true"/>
            </xsd:sequence>
          </xsd:extension>
        </xsd:complexContent>
      </xsd:complexType>
    </xsd:element>
    <xsd:element name="NGOOnlineSortOrder" ma:index="12" nillable="true" ma:displayName="Sort order" ma:hidden="true" ma:internalName="NGOOnlineSortOrder">
      <xsd:simpleType>
        <xsd:restriction base="dms:Number"/>
      </xsd:simpleType>
    </xsd:element>
    <xsd:element name="NGOOnlineDocumentOwner" ma:index="13" nillable="true" ma:displayName="Owner" ma:description="" ma:hidden="true" ma:internalName="NGOOnlineDocumentOwner">
      <xsd:simpleType>
        <xsd:restriction base="dms:Text"/>
      </xsd:simpleType>
    </xsd:element>
    <xsd:element name="NGOOnlineShowInNewFromTemplate" ma:index="14" nillable="true" ma:displayName="Show as template" ma:hidden="true" ma:internalName="NGOOnlineShowInNewFromTemplate">
      <xsd:simpleType>
        <xsd:restriction base="dms:Boolean"/>
      </xsd:simpleType>
    </xsd:element>
    <xsd:element name="i9f2da93fcc74e869d070fd34a0597c4" ma:index="15" nillable="true" ma:taxonomy="true" ma:internalName="i9f2da93fcc74e869d070fd34a0597c4" ma:taxonomyFieldName="NGOOnlineDocumentType" ma:displayName="Document types" ma:fieldId="{29f2da93-fcc7-4e86-9d07-0fd34a0597c4}" ma:taxonomyMulti="true" ma:sspId="b69ac89d-c854-4607-917b-9d787df66d5f" ma:termSetId="4a5f0f0a-2e06-4077-b3ff-97f33b773d9c" ma:anchorId="00000000-0000-0000-0000-000000000000" ma:open="false" ma:isKeyword="false">
      <xsd:complexType>
        <xsd:sequence>
          <xsd:element ref="pc:Terms" minOccurs="0" maxOccurs="1"/>
        </xsd:sequence>
      </xsd:complexType>
    </xsd:element>
    <xsd:element name="cc92bdb0fa944447acf309642a11bf0d" ma:index="17" nillable="true" ma:taxonomy="true" ma:internalName="cc92bdb0fa944447acf309642a11bf0d" ma:taxonomyFieldName="NGOOnlineKeywords" ma:displayName="Keywords" ma:fieldId="{cc92bdb0-fa94-4447-acf3-09642a11bf0d}" ma:taxonomyMulti="true" ma:sspId="b69ac89d-c854-4607-917b-9d787df66d5f" ma:termSetId="494347e7-d2a8-4234-997a-61e1abca59dc" ma:anchorId="00000000-0000-0000-0000-000000000000" ma:open="true" ma:isKeyword="false">
      <xsd:complexType>
        <xsd:sequence>
          <xsd:element ref="pc:Terms" minOccurs="0" maxOccurs="1"/>
        </xsd:sequence>
      </xsd:complexType>
    </xsd:element>
    <xsd:element name="SharedWithUsers" ma:index="2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4c2d733-5a3b-46b4-8675-8241d81f68c4" elementFormDefault="qualified">
    <xsd:import namespace="http://schemas.microsoft.com/office/2006/documentManagement/types"/>
    <xsd:import namespace="http://schemas.microsoft.com/office/infopath/2007/PartnerControls"/>
    <xsd:element name="MediaServiceMetadata" ma:index="19" nillable="true" ma:displayName="MediaServiceMetadata" ma:hidden="true" ma:internalName="MediaServiceMetadata" ma:readOnly="true">
      <xsd:simpleType>
        <xsd:restriction base="dms:Note"/>
      </xsd:simpleType>
    </xsd:element>
    <xsd:element name="MediaServiceFastMetadata" ma:index="20" nillable="true" ma:displayName="MediaServiceFastMetadata" ma:hidden="true" ma:internalName="MediaServiceFastMetadata" ma:readOnly="true">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AC9B7F-85F3-43A8-9890-DBA68AAD80E1}">
  <ds:schemaRefs>
    <ds:schemaRef ds:uri="be19b463-1fb9-40b6-86a9-0f8d09cb140b"/>
    <ds:schemaRef ds:uri="http://schemas.microsoft.com/office/2006/documentManagement/types"/>
    <ds:schemaRef ds:uri="http://schemas.openxmlformats.org/package/2006/metadata/core-properties"/>
    <ds:schemaRef ds:uri="http://schemas.microsoft.com/office/infopath/2007/PartnerControls"/>
    <ds:schemaRef ds:uri="http://purl.org/dc/dcmitype/"/>
    <ds:schemaRef ds:uri="http://purl.org/dc/elements/1.1/"/>
    <ds:schemaRef ds:uri="http://www.w3.org/XML/1998/namespace"/>
    <ds:schemaRef ds:uri="9aaaab25-1617-4643-bf24-a85178f1e987"/>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6E0EBEB0-9A85-48CD-93C9-DAFF7E1313D2}"/>
</file>

<file path=customXml/itemProps3.xml><?xml version="1.0" encoding="utf-8"?>
<ds:datastoreItem xmlns:ds="http://schemas.openxmlformats.org/officeDocument/2006/customXml" ds:itemID="{96FBC784-6430-4D4B-B14A-3B46686A1F9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706</Words>
  <Application>Microsoft Office PowerPoint</Application>
  <PresentationFormat>On-screen Show (16:10)</PresentationFormat>
  <Paragraphs>63</Paragraphs>
  <Slides>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Courier New</vt:lpstr>
      <vt:lpstr>Source Sans Pro</vt:lpstr>
      <vt:lpstr>Source Sans Pro Semibold</vt:lpstr>
      <vt:lpstr>Arial</vt:lpstr>
      <vt:lpstr>Calibri</vt:lpstr>
      <vt:lpstr>Source Serif Pro</vt:lpstr>
      <vt:lpstr>CBM-PPT-Theme</vt:lpstr>
      <vt:lpstr>Analyse functionality in ProMIS</vt:lpstr>
      <vt:lpstr>Analyse – Key messages</vt:lpstr>
      <vt:lpstr>Analyse – intro</vt:lpstr>
      <vt:lpstr>Analyse – Secondary tables </vt:lpstr>
      <vt:lpstr>Analyse – the generated report</vt:lpstr>
      <vt:lpstr>Analyse – Filter </vt:lpstr>
      <vt:lpstr>Analyse – Filter (second field differences) </vt:lpstr>
      <vt:lpstr>Analyse – Save queries</vt:lpstr>
      <vt:lpstr>Analyse – Export to Excel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ProMIS Guidance Analyse Functionality.pptx</dc:title>
  <dc:creator>Held, Heiko</dc:creator>
  <cp:lastModifiedBy>Silva, Margarida</cp:lastModifiedBy>
  <cp:revision>25</cp:revision>
  <dcterms:created xsi:type="dcterms:W3CDTF">2018-09-14T09:01:20Z</dcterms:created>
  <dcterms:modified xsi:type="dcterms:W3CDTF">2023-06-07T09:39:48Z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0x010100B55474DA9735C494339AB5204D2F6D3600506F0C9B753D4042A676D3B4BD21ED3A</vt:lpwstr>
  </property>
  <property fmtid="{D5CDD505-2E9C-101B-9397-08002B2CF9AE}" pid="3" name="Order">
    <vt:r8>12000</vt:r8>
  </property>
  <property fmtid="{D5CDD505-2E9C-101B-9397-08002B2CF9AE}" pid="4" name="AuthorIds_UIVersion_5120">
    <vt:lpwstr>13</vt:lpwstr>
  </property>
  <property fmtid="{D5CDD505-2E9C-101B-9397-08002B2CF9AE}" pid="5" name="AuthorIds_UIVersion_6144">
    <vt:lpwstr>13</vt:lpwstr>
  </property>
  <property fmtid="{D5CDD505-2E9C-101B-9397-08002B2CF9AE}" pid="6" name="CPDocumentType">
    <vt:lpwstr>175;#Template|e455a847-a2e7-47bd-ab7f-f842932c6332</vt:lpwstr>
  </property>
  <property fmtid="{D5CDD505-2E9C-101B-9397-08002B2CF9AE}" pid="7" name="CPCBMLocations">
    <vt:lpwstr/>
  </property>
  <property fmtid="{D5CDD505-2E9C-101B-9397-08002B2CF9AE}" pid="8" name="CPDocumentKnowledgeTiers">
    <vt:lpwstr/>
  </property>
  <property fmtid="{D5CDD505-2E9C-101B-9397-08002B2CF9AE}" pid="9" name="Language-CBM">
    <vt:lpwstr>229;#English|aa468ece-d1f8-41a8-a93f-3780e4c16661</vt:lpwstr>
  </property>
  <property fmtid="{D5CDD505-2E9C-101B-9397-08002B2CF9AE}" pid="10" name="CPTopics">
    <vt:lpwstr>163;#Branding|ac809e5d-c6a3-469c-a25f-48530247bf64</vt:lpwstr>
  </property>
  <property fmtid="{D5CDD505-2E9C-101B-9397-08002B2CF9AE}" pid="11" name="CPDocumentSubject">
    <vt:lpwstr/>
  </property>
  <property fmtid="{D5CDD505-2E9C-101B-9397-08002B2CF9AE}" pid="12" name="CPDepartment">
    <vt:lpwstr/>
  </property>
  <property fmtid="{D5CDD505-2E9C-101B-9397-08002B2CF9AE}" pid="13" name="CPCBMInitiatives">
    <vt:lpwstr>228;#Brand|84e6e254-e454-4c6a-b1bb-adcdcf3e3801</vt:lpwstr>
  </property>
  <property fmtid="{D5CDD505-2E9C-101B-9397-08002B2CF9AE}" pid="14" name="j9a59d6cb21744ce847aafbb15db643d">
    <vt:lpwstr/>
  </property>
  <property fmtid="{D5CDD505-2E9C-101B-9397-08002B2CF9AE}" pid="15" name="CBM_Entities">
    <vt:lpwstr/>
  </property>
  <property fmtid="{D5CDD505-2E9C-101B-9397-08002B2CF9AE}" pid="16" name="CBM_Topics">
    <vt:lpwstr>43;#Brand|b275ab99-dce3-402a-b5b2-65130358836c</vt:lpwstr>
  </property>
  <property fmtid="{D5CDD505-2E9C-101B-9397-08002B2CF9AE}" pid="17" name="CBM_Location_Documents">
    <vt:lpwstr>30;#All Locations|4fa1d59d-61f9-4d9a-bb20-f6b472cd2ec7</vt:lpwstr>
  </property>
  <property fmtid="{D5CDD505-2E9C-101B-9397-08002B2CF9AE}" pid="18" name="CBM_Language_Documents">
    <vt:lpwstr>4;#EN|d53ed453-0c14-4b3c-afb7-23b362e96aa2</vt:lpwstr>
  </property>
  <property fmtid="{D5CDD505-2E9C-101B-9397-08002B2CF9AE}" pid="19" name="CBM_Entities_Documents">
    <vt:lpwstr>23;#Communication and Brandmanagement|f3f08750-5445-4ecd-912e-f50813cdfc10</vt:lpwstr>
  </property>
  <property fmtid="{D5CDD505-2E9C-101B-9397-08002B2CF9AE}" pid="20" name="CBM_DocumentTypes">
    <vt:lpwstr>42;#Template|6d1b4069-fe4e-4042-9eef-b9cf86913baa</vt:lpwstr>
  </property>
  <property fmtid="{D5CDD505-2E9C-101B-9397-08002B2CF9AE}" pid="21" name="_ExtendedDescription">
    <vt:lpwstr>&lt;div class="ExternalClassB7941741940D4F7E93416A9E13E73F25"&gt;&lt;div style="font-family&amp;#58;Calibri, Arial, Helvetica, sans-serif;font-size&amp;#58;11pt;color&amp;#58;rgb(0, 0, 0);"&gt;PowerPoint Master standard (16&amp;#58;10).&lt;br&gt;&lt;/div&gt;&lt;/div&gt;</vt:lpwstr>
  </property>
  <property fmtid="{D5CDD505-2E9C-101B-9397-08002B2CF9AE}" pid="22" name="MediaServiceImageTags">
    <vt:lpwstr/>
  </property>
  <property fmtid="{D5CDD505-2E9C-101B-9397-08002B2CF9AE}" pid="23" name="NGOOnlineKeywords">
    <vt:lpwstr>550;#Help Text|0cdce954-cb82-4e5f-9b86-f771a9b25906</vt:lpwstr>
  </property>
  <property fmtid="{D5CDD505-2E9C-101B-9397-08002B2CF9AE}" pid="24" name="NGOOnlineDocumentType">
    <vt:lpwstr>182;#Guidance Note|208e5617-45f1-466d-b1e9-fd356c7029b3</vt:lpwstr>
  </property>
  <property fmtid="{D5CDD505-2E9C-101B-9397-08002B2CF9AE}" pid="25" name="NGOOnlinePriorityGroup">
    <vt:lpwstr/>
  </property>
</Properties>
</file>